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5" r:id="rId10"/>
    <p:sldId id="264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75BE0C-A67B-431D-9CD8-3CD78BD58E36}" v="86" dt="2024-05-06T06:04:21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0AF8F8-9D67-48E8-8F9A-30A77CA6469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BDA5EFE-440C-4B58-A6A8-4FB2C110DDE6}">
      <dgm:prSet/>
      <dgm:spPr/>
      <dgm:t>
        <a:bodyPr/>
        <a:lstStyle/>
        <a:p>
          <a:r>
            <a:rPr lang="en-US"/>
            <a:t>Salary</a:t>
          </a:r>
        </a:p>
      </dgm:t>
    </dgm:pt>
    <dgm:pt modelId="{14AAEDE8-55C8-4192-B8DC-0C3920E6F625}" type="parTrans" cxnId="{7B80900C-75D5-44FF-86CD-7B3D88DA546E}">
      <dgm:prSet/>
      <dgm:spPr/>
      <dgm:t>
        <a:bodyPr/>
        <a:lstStyle/>
        <a:p>
          <a:endParaRPr lang="en-US"/>
        </a:p>
      </dgm:t>
    </dgm:pt>
    <dgm:pt modelId="{D6B0E0EC-A5AD-4D77-89CF-D7416995B78D}" type="sibTrans" cxnId="{7B80900C-75D5-44FF-86CD-7B3D88DA546E}">
      <dgm:prSet/>
      <dgm:spPr/>
      <dgm:t>
        <a:bodyPr/>
        <a:lstStyle/>
        <a:p>
          <a:endParaRPr lang="en-US"/>
        </a:p>
      </dgm:t>
    </dgm:pt>
    <dgm:pt modelId="{9230C4E6-3733-463A-9F19-8F4EB32838B5}">
      <dgm:prSet/>
      <dgm:spPr/>
      <dgm:t>
        <a:bodyPr/>
        <a:lstStyle/>
        <a:p>
          <a:r>
            <a:rPr lang="en-US"/>
            <a:t>Positions</a:t>
          </a:r>
        </a:p>
      </dgm:t>
    </dgm:pt>
    <dgm:pt modelId="{DCC21995-EDE3-4170-93CD-38DA9F2739B0}" type="parTrans" cxnId="{7951A28E-4FFC-4554-ABA9-948D7F2548DC}">
      <dgm:prSet/>
      <dgm:spPr/>
      <dgm:t>
        <a:bodyPr/>
        <a:lstStyle/>
        <a:p>
          <a:endParaRPr lang="en-US"/>
        </a:p>
      </dgm:t>
    </dgm:pt>
    <dgm:pt modelId="{178E6961-4563-46EE-B1F5-80AD6AEDAD83}" type="sibTrans" cxnId="{7951A28E-4FFC-4554-ABA9-948D7F2548DC}">
      <dgm:prSet/>
      <dgm:spPr/>
      <dgm:t>
        <a:bodyPr/>
        <a:lstStyle/>
        <a:p>
          <a:endParaRPr lang="en-US"/>
        </a:p>
      </dgm:t>
    </dgm:pt>
    <dgm:pt modelId="{512BB2AE-1831-4903-89F3-054DEFF6B41A}">
      <dgm:prSet/>
      <dgm:spPr/>
      <dgm:t>
        <a:bodyPr/>
        <a:lstStyle/>
        <a:p>
          <a:r>
            <a:rPr lang="en-US"/>
            <a:t>Current Rosters</a:t>
          </a:r>
        </a:p>
      </dgm:t>
    </dgm:pt>
    <dgm:pt modelId="{422955CF-4311-401E-8598-34DC85F949BA}" type="parTrans" cxnId="{14D2E60E-F504-4C38-8676-40E8E34AAFAC}">
      <dgm:prSet/>
      <dgm:spPr/>
      <dgm:t>
        <a:bodyPr/>
        <a:lstStyle/>
        <a:p>
          <a:endParaRPr lang="en-US"/>
        </a:p>
      </dgm:t>
    </dgm:pt>
    <dgm:pt modelId="{584FB9D4-7D16-47F0-8A84-69B39A03F220}" type="sibTrans" cxnId="{14D2E60E-F504-4C38-8676-40E8E34AAFAC}">
      <dgm:prSet/>
      <dgm:spPr/>
      <dgm:t>
        <a:bodyPr/>
        <a:lstStyle/>
        <a:p>
          <a:endParaRPr lang="en-US"/>
        </a:p>
      </dgm:t>
    </dgm:pt>
    <dgm:pt modelId="{5B1F08F0-8A9A-49E7-8A86-2D53BE40273D}">
      <dgm:prSet/>
      <dgm:spPr/>
      <dgm:t>
        <a:bodyPr/>
        <a:lstStyle/>
        <a:p>
          <a:r>
            <a:rPr lang="en-US"/>
            <a:t>Lineups</a:t>
          </a:r>
        </a:p>
      </dgm:t>
    </dgm:pt>
    <dgm:pt modelId="{72610994-3D73-4621-98E2-C54974D669CA}" type="parTrans" cxnId="{0EDFEB15-9CF3-410D-8E68-2D72DF6E076C}">
      <dgm:prSet/>
      <dgm:spPr/>
      <dgm:t>
        <a:bodyPr/>
        <a:lstStyle/>
        <a:p>
          <a:endParaRPr lang="en-US"/>
        </a:p>
      </dgm:t>
    </dgm:pt>
    <dgm:pt modelId="{D31E8EA7-D2CA-4B6A-92F8-1CB290BF8DE9}" type="sibTrans" cxnId="{0EDFEB15-9CF3-410D-8E68-2D72DF6E076C}">
      <dgm:prSet/>
      <dgm:spPr/>
      <dgm:t>
        <a:bodyPr/>
        <a:lstStyle/>
        <a:p>
          <a:endParaRPr lang="en-US"/>
        </a:p>
      </dgm:t>
    </dgm:pt>
    <dgm:pt modelId="{14B1CB1A-CB59-4E4B-ADE1-894C0C71A38B}">
      <dgm:prSet/>
      <dgm:spPr/>
      <dgm:t>
        <a:bodyPr/>
        <a:lstStyle/>
        <a:p>
          <a:r>
            <a:rPr lang="en-US"/>
            <a:t>Free Agents</a:t>
          </a:r>
        </a:p>
      </dgm:t>
    </dgm:pt>
    <dgm:pt modelId="{DBE4EA79-0ED2-44FE-87F7-8C8EF21B10AD}" type="parTrans" cxnId="{E4C86D6B-792A-4E8E-B4CD-14ABCE747194}">
      <dgm:prSet/>
      <dgm:spPr/>
      <dgm:t>
        <a:bodyPr/>
        <a:lstStyle/>
        <a:p>
          <a:endParaRPr lang="en-US"/>
        </a:p>
      </dgm:t>
    </dgm:pt>
    <dgm:pt modelId="{FF12C90F-17F1-424C-9EE3-BB2B8F7A8CAC}" type="sibTrans" cxnId="{E4C86D6B-792A-4E8E-B4CD-14ABCE747194}">
      <dgm:prSet/>
      <dgm:spPr/>
      <dgm:t>
        <a:bodyPr/>
        <a:lstStyle/>
        <a:p>
          <a:endParaRPr lang="en-US"/>
        </a:p>
      </dgm:t>
    </dgm:pt>
    <dgm:pt modelId="{F1A7F47A-B700-4459-9D6E-DD270D50C445}">
      <dgm:prSet/>
      <dgm:spPr/>
      <dgm:t>
        <a:bodyPr/>
        <a:lstStyle/>
        <a:p>
          <a:r>
            <a:rPr lang="en-US"/>
            <a:t>NBA Player Stats</a:t>
          </a:r>
        </a:p>
      </dgm:t>
    </dgm:pt>
    <dgm:pt modelId="{2C1A2332-1D3E-4ED6-9CD6-31241D463438}" type="parTrans" cxnId="{985667E8-7888-4334-9CFE-1551DD163A47}">
      <dgm:prSet/>
      <dgm:spPr/>
      <dgm:t>
        <a:bodyPr/>
        <a:lstStyle/>
        <a:p>
          <a:endParaRPr lang="en-US"/>
        </a:p>
      </dgm:t>
    </dgm:pt>
    <dgm:pt modelId="{B69E11C8-1055-44CF-ABB6-1E3F119C0B5F}" type="sibTrans" cxnId="{985667E8-7888-4334-9CFE-1551DD163A47}">
      <dgm:prSet/>
      <dgm:spPr/>
      <dgm:t>
        <a:bodyPr/>
        <a:lstStyle/>
        <a:p>
          <a:endParaRPr lang="en-US"/>
        </a:p>
      </dgm:t>
    </dgm:pt>
    <dgm:pt modelId="{20EC7495-14A0-4CA3-9B38-2F76D1FA2A07}" type="pres">
      <dgm:prSet presAssocID="{1F0AF8F8-9D67-48E8-8F9A-30A77CA64692}" presName="diagram" presStyleCnt="0">
        <dgm:presLayoutVars>
          <dgm:dir/>
          <dgm:resizeHandles val="exact"/>
        </dgm:presLayoutVars>
      </dgm:prSet>
      <dgm:spPr/>
    </dgm:pt>
    <dgm:pt modelId="{540AB2D3-3EE6-479B-AA0D-21E95EB9C279}" type="pres">
      <dgm:prSet presAssocID="{FBDA5EFE-440C-4B58-A6A8-4FB2C110DDE6}" presName="node" presStyleLbl="node1" presStyleIdx="0" presStyleCnt="6">
        <dgm:presLayoutVars>
          <dgm:bulletEnabled val="1"/>
        </dgm:presLayoutVars>
      </dgm:prSet>
      <dgm:spPr/>
    </dgm:pt>
    <dgm:pt modelId="{B8928923-99BF-4181-88B4-B284AA173B5D}" type="pres">
      <dgm:prSet presAssocID="{D6B0E0EC-A5AD-4D77-89CF-D7416995B78D}" presName="sibTrans" presStyleCnt="0"/>
      <dgm:spPr/>
    </dgm:pt>
    <dgm:pt modelId="{9D996296-C09C-41B1-B9A7-7949E7BE9B1C}" type="pres">
      <dgm:prSet presAssocID="{9230C4E6-3733-463A-9F19-8F4EB32838B5}" presName="node" presStyleLbl="node1" presStyleIdx="1" presStyleCnt="6">
        <dgm:presLayoutVars>
          <dgm:bulletEnabled val="1"/>
        </dgm:presLayoutVars>
      </dgm:prSet>
      <dgm:spPr/>
    </dgm:pt>
    <dgm:pt modelId="{63C7E8D0-79CE-40F5-ACA7-84AD0FE0AC2F}" type="pres">
      <dgm:prSet presAssocID="{178E6961-4563-46EE-B1F5-80AD6AEDAD83}" presName="sibTrans" presStyleCnt="0"/>
      <dgm:spPr/>
    </dgm:pt>
    <dgm:pt modelId="{F177E334-DADC-4938-9B34-945C0AD882E1}" type="pres">
      <dgm:prSet presAssocID="{512BB2AE-1831-4903-89F3-054DEFF6B41A}" presName="node" presStyleLbl="node1" presStyleIdx="2" presStyleCnt="6">
        <dgm:presLayoutVars>
          <dgm:bulletEnabled val="1"/>
        </dgm:presLayoutVars>
      </dgm:prSet>
      <dgm:spPr/>
    </dgm:pt>
    <dgm:pt modelId="{AE87CB6F-A3E3-4736-8FBB-2930517CA131}" type="pres">
      <dgm:prSet presAssocID="{584FB9D4-7D16-47F0-8A84-69B39A03F220}" presName="sibTrans" presStyleCnt="0"/>
      <dgm:spPr/>
    </dgm:pt>
    <dgm:pt modelId="{5F189E03-1D87-413A-9A60-2870A53F31B7}" type="pres">
      <dgm:prSet presAssocID="{5B1F08F0-8A9A-49E7-8A86-2D53BE40273D}" presName="node" presStyleLbl="node1" presStyleIdx="3" presStyleCnt="6">
        <dgm:presLayoutVars>
          <dgm:bulletEnabled val="1"/>
        </dgm:presLayoutVars>
      </dgm:prSet>
      <dgm:spPr/>
    </dgm:pt>
    <dgm:pt modelId="{19D3C047-F28B-4C9E-90BE-6B814D0F9296}" type="pres">
      <dgm:prSet presAssocID="{D31E8EA7-D2CA-4B6A-92F8-1CB290BF8DE9}" presName="sibTrans" presStyleCnt="0"/>
      <dgm:spPr/>
    </dgm:pt>
    <dgm:pt modelId="{AD1E993A-CE90-4E8B-B7E3-E200FE5AB5A3}" type="pres">
      <dgm:prSet presAssocID="{14B1CB1A-CB59-4E4B-ADE1-894C0C71A38B}" presName="node" presStyleLbl="node1" presStyleIdx="4" presStyleCnt="6">
        <dgm:presLayoutVars>
          <dgm:bulletEnabled val="1"/>
        </dgm:presLayoutVars>
      </dgm:prSet>
      <dgm:spPr/>
    </dgm:pt>
    <dgm:pt modelId="{B24D4EFB-D50B-4C50-BAD2-B921D6B7DD69}" type="pres">
      <dgm:prSet presAssocID="{FF12C90F-17F1-424C-9EE3-BB2B8F7A8CAC}" presName="sibTrans" presStyleCnt="0"/>
      <dgm:spPr/>
    </dgm:pt>
    <dgm:pt modelId="{4DD709CC-3A49-45C9-946C-BAC85014B38E}" type="pres">
      <dgm:prSet presAssocID="{F1A7F47A-B700-4459-9D6E-DD270D50C445}" presName="node" presStyleLbl="node1" presStyleIdx="5" presStyleCnt="6">
        <dgm:presLayoutVars>
          <dgm:bulletEnabled val="1"/>
        </dgm:presLayoutVars>
      </dgm:prSet>
      <dgm:spPr/>
    </dgm:pt>
  </dgm:ptLst>
  <dgm:cxnLst>
    <dgm:cxn modelId="{4389CC02-C317-4FC5-ACAD-BB7E5D778A98}" type="presOf" srcId="{512BB2AE-1831-4903-89F3-054DEFF6B41A}" destId="{F177E334-DADC-4938-9B34-945C0AD882E1}" srcOrd="0" destOrd="0" presId="urn:microsoft.com/office/officeart/2005/8/layout/default"/>
    <dgm:cxn modelId="{7B80900C-75D5-44FF-86CD-7B3D88DA546E}" srcId="{1F0AF8F8-9D67-48E8-8F9A-30A77CA64692}" destId="{FBDA5EFE-440C-4B58-A6A8-4FB2C110DDE6}" srcOrd="0" destOrd="0" parTransId="{14AAEDE8-55C8-4192-B8DC-0C3920E6F625}" sibTransId="{D6B0E0EC-A5AD-4D77-89CF-D7416995B78D}"/>
    <dgm:cxn modelId="{14D2E60E-F504-4C38-8676-40E8E34AAFAC}" srcId="{1F0AF8F8-9D67-48E8-8F9A-30A77CA64692}" destId="{512BB2AE-1831-4903-89F3-054DEFF6B41A}" srcOrd="2" destOrd="0" parTransId="{422955CF-4311-401E-8598-34DC85F949BA}" sibTransId="{584FB9D4-7D16-47F0-8A84-69B39A03F220}"/>
    <dgm:cxn modelId="{0EDFEB15-9CF3-410D-8E68-2D72DF6E076C}" srcId="{1F0AF8F8-9D67-48E8-8F9A-30A77CA64692}" destId="{5B1F08F0-8A9A-49E7-8A86-2D53BE40273D}" srcOrd="3" destOrd="0" parTransId="{72610994-3D73-4621-98E2-C54974D669CA}" sibTransId="{D31E8EA7-D2CA-4B6A-92F8-1CB290BF8DE9}"/>
    <dgm:cxn modelId="{CE687669-48F6-4782-8252-F72AB5BF7DF5}" type="presOf" srcId="{1F0AF8F8-9D67-48E8-8F9A-30A77CA64692}" destId="{20EC7495-14A0-4CA3-9B38-2F76D1FA2A07}" srcOrd="0" destOrd="0" presId="urn:microsoft.com/office/officeart/2005/8/layout/default"/>
    <dgm:cxn modelId="{E4C86D6B-792A-4E8E-B4CD-14ABCE747194}" srcId="{1F0AF8F8-9D67-48E8-8F9A-30A77CA64692}" destId="{14B1CB1A-CB59-4E4B-ADE1-894C0C71A38B}" srcOrd="4" destOrd="0" parTransId="{DBE4EA79-0ED2-44FE-87F7-8C8EF21B10AD}" sibTransId="{FF12C90F-17F1-424C-9EE3-BB2B8F7A8CAC}"/>
    <dgm:cxn modelId="{13914B7C-FC09-42CC-9C96-D1A5ED530E57}" type="presOf" srcId="{14B1CB1A-CB59-4E4B-ADE1-894C0C71A38B}" destId="{AD1E993A-CE90-4E8B-B7E3-E200FE5AB5A3}" srcOrd="0" destOrd="0" presId="urn:microsoft.com/office/officeart/2005/8/layout/default"/>
    <dgm:cxn modelId="{A44F558A-F5F2-4B0D-A603-8A70FEC9C3E1}" type="presOf" srcId="{9230C4E6-3733-463A-9F19-8F4EB32838B5}" destId="{9D996296-C09C-41B1-B9A7-7949E7BE9B1C}" srcOrd="0" destOrd="0" presId="urn:microsoft.com/office/officeart/2005/8/layout/default"/>
    <dgm:cxn modelId="{7951A28E-4FFC-4554-ABA9-948D7F2548DC}" srcId="{1F0AF8F8-9D67-48E8-8F9A-30A77CA64692}" destId="{9230C4E6-3733-463A-9F19-8F4EB32838B5}" srcOrd="1" destOrd="0" parTransId="{DCC21995-EDE3-4170-93CD-38DA9F2739B0}" sibTransId="{178E6961-4563-46EE-B1F5-80AD6AEDAD83}"/>
    <dgm:cxn modelId="{8F297194-A799-4696-953F-231CAC9C54A2}" type="presOf" srcId="{5B1F08F0-8A9A-49E7-8A86-2D53BE40273D}" destId="{5F189E03-1D87-413A-9A60-2870A53F31B7}" srcOrd="0" destOrd="0" presId="urn:microsoft.com/office/officeart/2005/8/layout/default"/>
    <dgm:cxn modelId="{2CBEB1C4-3152-452A-8A1F-9F396B6F0866}" type="presOf" srcId="{FBDA5EFE-440C-4B58-A6A8-4FB2C110DDE6}" destId="{540AB2D3-3EE6-479B-AA0D-21E95EB9C279}" srcOrd="0" destOrd="0" presId="urn:microsoft.com/office/officeart/2005/8/layout/default"/>
    <dgm:cxn modelId="{1CDA7BD3-DD5D-4CD5-8276-CA00D2F8AC4B}" type="presOf" srcId="{F1A7F47A-B700-4459-9D6E-DD270D50C445}" destId="{4DD709CC-3A49-45C9-946C-BAC85014B38E}" srcOrd="0" destOrd="0" presId="urn:microsoft.com/office/officeart/2005/8/layout/default"/>
    <dgm:cxn modelId="{985667E8-7888-4334-9CFE-1551DD163A47}" srcId="{1F0AF8F8-9D67-48E8-8F9A-30A77CA64692}" destId="{F1A7F47A-B700-4459-9D6E-DD270D50C445}" srcOrd="5" destOrd="0" parTransId="{2C1A2332-1D3E-4ED6-9CD6-31241D463438}" sibTransId="{B69E11C8-1055-44CF-ABB6-1E3F119C0B5F}"/>
    <dgm:cxn modelId="{06622D29-85BF-4BF2-8079-7FE732E68BD0}" type="presParOf" srcId="{20EC7495-14A0-4CA3-9B38-2F76D1FA2A07}" destId="{540AB2D3-3EE6-479B-AA0D-21E95EB9C279}" srcOrd="0" destOrd="0" presId="urn:microsoft.com/office/officeart/2005/8/layout/default"/>
    <dgm:cxn modelId="{C152A187-8AE6-4EE4-8D8A-D9E4353B398D}" type="presParOf" srcId="{20EC7495-14A0-4CA3-9B38-2F76D1FA2A07}" destId="{B8928923-99BF-4181-88B4-B284AA173B5D}" srcOrd="1" destOrd="0" presId="urn:microsoft.com/office/officeart/2005/8/layout/default"/>
    <dgm:cxn modelId="{36B0E653-AEFE-4C50-8F31-082488AF8533}" type="presParOf" srcId="{20EC7495-14A0-4CA3-9B38-2F76D1FA2A07}" destId="{9D996296-C09C-41B1-B9A7-7949E7BE9B1C}" srcOrd="2" destOrd="0" presId="urn:microsoft.com/office/officeart/2005/8/layout/default"/>
    <dgm:cxn modelId="{0E2878C2-59D7-423A-98C8-87E47038C4DF}" type="presParOf" srcId="{20EC7495-14A0-4CA3-9B38-2F76D1FA2A07}" destId="{63C7E8D0-79CE-40F5-ACA7-84AD0FE0AC2F}" srcOrd="3" destOrd="0" presId="urn:microsoft.com/office/officeart/2005/8/layout/default"/>
    <dgm:cxn modelId="{70FD20F6-819B-4671-A965-CEB5CC75AB1A}" type="presParOf" srcId="{20EC7495-14A0-4CA3-9B38-2F76D1FA2A07}" destId="{F177E334-DADC-4938-9B34-945C0AD882E1}" srcOrd="4" destOrd="0" presId="urn:microsoft.com/office/officeart/2005/8/layout/default"/>
    <dgm:cxn modelId="{1B359BE1-A5D7-4983-8F5D-BE8C50551ADA}" type="presParOf" srcId="{20EC7495-14A0-4CA3-9B38-2F76D1FA2A07}" destId="{AE87CB6F-A3E3-4736-8FBB-2930517CA131}" srcOrd="5" destOrd="0" presId="urn:microsoft.com/office/officeart/2005/8/layout/default"/>
    <dgm:cxn modelId="{702693B1-419D-4130-94AD-2B55C6A5A2EC}" type="presParOf" srcId="{20EC7495-14A0-4CA3-9B38-2F76D1FA2A07}" destId="{5F189E03-1D87-413A-9A60-2870A53F31B7}" srcOrd="6" destOrd="0" presId="urn:microsoft.com/office/officeart/2005/8/layout/default"/>
    <dgm:cxn modelId="{68CA2192-B9B3-4060-935A-673C4CB5BEE4}" type="presParOf" srcId="{20EC7495-14A0-4CA3-9B38-2F76D1FA2A07}" destId="{19D3C047-F28B-4C9E-90BE-6B814D0F9296}" srcOrd="7" destOrd="0" presId="urn:microsoft.com/office/officeart/2005/8/layout/default"/>
    <dgm:cxn modelId="{8C14B42E-E50B-4C70-BBF4-EA75574D647A}" type="presParOf" srcId="{20EC7495-14A0-4CA3-9B38-2F76D1FA2A07}" destId="{AD1E993A-CE90-4E8B-B7E3-E200FE5AB5A3}" srcOrd="8" destOrd="0" presId="urn:microsoft.com/office/officeart/2005/8/layout/default"/>
    <dgm:cxn modelId="{2815CF7D-065F-44D1-A76F-08CED8ED8140}" type="presParOf" srcId="{20EC7495-14A0-4CA3-9B38-2F76D1FA2A07}" destId="{B24D4EFB-D50B-4C50-BAD2-B921D6B7DD69}" srcOrd="9" destOrd="0" presId="urn:microsoft.com/office/officeart/2005/8/layout/default"/>
    <dgm:cxn modelId="{D473C7C1-E9BF-4970-BDCF-AFC592468861}" type="presParOf" srcId="{20EC7495-14A0-4CA3-9B38-2F76D1FA2A07}" destId="{4DD709CC-3A49-45C9-946C-BAC85014B38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1A92CE-1F62-4FC5-9B63-1431CFB5E25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E3E113-91B9-43FB-AA95-21C68D920BE4}">
      <dgm:prSet/>
      <dgm:spPr/>
      <dgm:t>
        <a:bodyPr/>
        <a:lstStyle/>
        <a:p>
          <a:r>
            <a:rPr lang="en-US"/>
            <a:t>Guards:</a:t>
          </a:r>
        </a:p>
      </dgm:t>
    </dgm:pt>
    <dgm:pt modelId="{FB1ED955-AE61-4609-8B98-04D0F4958A1A}" type="parTrans" cxnId="{89331D4A-ECC7-4348-B1EB-CC52BA24F609}">
      <dgm:prSet/>
      <dgm:spPr/>
      <dgm:t>
        <a:bodyPr/>
        <a:lstStyle/>
        <a:p>
          <a:endParaRPr lang="en-US"/>
        </a:p>
      </dgm:t>
    </dgm:pt>
    <dgm:pt modelId="{CE05607E-2752-4FED-8C89-B357F8377C87}" type="sibTrans" cxnId="{89331D4A-ECC7-4348-B1EB-CC52BA24F609}">
      <dgm:prSet/>
      <dgm:spPr/>
      <dgm:t>
        <a:bodyPr/>
        <a:lstStyle/>
        <a:p>
          <a:endParaRPr lang="en-US"/>
        </a:p>
      </dgm:t>
    </dgm:pt>
    <dgm:pt modelId="{FCAA6016-3C42-4D25-8AEF-CAAA1FE0FE78}">
      <dgm:prSet/>
      <dgm:spPr/>
      <dgm:t>
        <a:bodyPr/>
        <a:lstStyle/>
        <a:p>
          <a:r>
            <a:rPr lang="en-US"/>
            <a:t>Buddy Hield </a:t>
          </a:r>
        </a:p>
      </dgm:t>
    </dgm:pt>
    <dgm:pt modelId="{2D1D397C-599C-4A33-8E83-9A6EB4DB4E05}" type="parTrans" cxnId="{12245306-3D2A-4B8D-B060-40750D240A4C}">
      <dgm:prSet/>
      <dgm:spPr/>
      <dgm:t>
        <a:bodyPr/>
        <a:lstStyle/>
        <a:p>
          <a:endParaRPr lang="en-US"/>
        </a:p>
      </dgm:t>
    </dgm:pt>
    <dgm:pt modelId="{D35C1104-0304-48BC-937E-8231CED9957F}" type="sibTrans" cxnId="{12245306-3D2A-4B8D-B060-40750D240A4C}">
      <dgm:prSet/>
      <dgm:spPr/>
      <dgm:t>
        <a:bodyPr/>
        <a:lstStyle/>
        <a:p>
          <a:endParaRPr lang="en-US"/>
        </a:p>
      </dgm:t>
    </dgm:pt>
    <dgm:pt modelId="{4AA77700-D17D-4972-9180-00A465355A19}">
      <dgm:prSet/>
      <dgm:spPr/>
      <dgm:t>
        <a:bodyPr/>
        <a:lstStyle/>
        <a:p>
          <a:r>
            <a:rPr lang="en-US"/>
            <a:t>Spencer Dinwiddie</a:t>
          </a:r>
        </a:p>
      </dgm:t>
    </dgm:pt>
    <dgm:pt modelId="{48CF5EB4-5E45-4945-8B41-59D6938807AF}" type="parTrans" cxnId="{84040AB8-F5D3-443C-87CF-BEA89CF3D64B}">
      <dgm:prSet/>
      <dgm:spPr/>
      <dgm:t>
        <a:bodyPr/>
        <a:lstStyle/>
        <a:p>
          <a:endParaRPr lang="en-US"/>
        </a:p>
      </dgm:t>
    </dgm:pt>
    <dgm:pt modelId="{00965CE8-E742-492B-9E9A-E685CBE75A79}" type="sibTrans" cxnId="{84040AB8-F5D3-443C-87CF-BEA89CF3D64B}">
      <dgm:prSet/>
      <dgm:spPr/>
      <dgm:t>
        <a:bodyPr/>
        <a:lstStyle/>
        <a:p>
          <a:endParaRPr lang="en-US"/>
        </a:p>
      </dgm:t>
    </dgm:pt>
    <dgm:pt modelId="{5BD18FAE-CEFF-43F0-8228-B0A6A6ED638E}">
      <dgm:prSet/>
      <dgm:spPr/>
      <dgm:t>
        <a:bodyPr/>
        <a:lstStyle/>
        <a:p>
          <a:r>
            <a:rPr lang="en-US"/>
            <a:t>Forwards:</a:t>
          </a:r>
        </a:p>
      </dgm:t>
    </dgm:pt>
    <dgm:pt modelId="{A7F3C814-A68F-4475-849E-5198786E8004}" type="parTrans" cxnId="{87B9A6C1-651B-4F6B-B5CD-1845965D5957}">
      <dgm:prSet/>
      <dgm:spPr/>
      <dgm:t>
        <a:bodyPr/>
        <a:lstStyle/>
        <a:p>
          <a:endParaRPr lang="en-US"/>
        </a:p>
      </dgm:t>
    </dgm:pt>
    <dgm:pt modelId="{2DE4ED08-0D5A-4049-8AE5-749D9D430504}" type="sibTrans" cxnId="{87B9A6C1-651B-4F6B-B5CD-1845965D5957}">
      <dgm:prSet/>
      <dgm:spPr/>
      <dgm:t>
        <a:bodyPr/>
        <a:lstStyle/>
        <a:p>
          <a:endParaRPr lang="en-US"/>
        </a:p>
      </dgm:t>
    </dgm:pt>
    <dgm:pt modelId="{D89D5381-F9CC-4EE7-904E-B1D6FB5DF05B}">
      <dgm:prSet/>
      <dgm:spPr/>
      <dgm:t>
        <a:bodyPr/>
        <a:lstStyle/>
        <a:p>
          <a:r>
            <a:rPr lang="en-US"/>
            <a:t>Kelly Olynyk	</a:t>
          </a:r>
        </a:p>
      </dgm:t>
    </dgm:pt>
    <dgm:pt modelId="{7A86DD18-40C0-4499-BBB3-52D806EBD8D7}" type="parTrans" cxnId="{72A9C227-2ED2-4268-900B-39A976753A22}">
      <dgm:prSet/>
      <dgm:spPr/>
      <dgm:t>
        <a:bodyPr/>
        <a:lstStyle/>
        <a:p>
          <a:endParaRPr lang="en-US"/>
        </a:p>
      </dgm:t>
    </dgm:pt>
    <dgm:pt modelId="{1A5C4B98-E643-4CE6-8C1C-E047DF466159}" type="sibTrans" cxnId="{72A9C227-2ED2-4268-900B-39A976753A22}">
      <dgm:prSet/>
      <dgm:spPr/>
      <dgm:t>
        <a:bodyPr/>
        <a:lstStyle/>
        <a:p>
          <a:endParaRPr lang="en-US"/>
        </a:p>
      </dgm:t>
    </dgm:pt>
    <dgm:pt modelId="{3CDC5F87-F185-4BA1-AD5F-097FFD814058}">
      <dgm:prSet/>
      <dgm:spPr/>
      <dgm:t>
        <a:bodyPr/>
        <a:lstStyle/>
        <a:p>
          <a:r>
            <a:rPr lang="en-US"/>
            <a:t>DeMar DeRozan</a:t>
          </a:r>
        </a:p>
      </dgm:t>
    </dgm:pt>
    <dgm:pt modelId="{A9DA571F-B8D3-4E61-96C9-2CB6D7F4642E}" type="parTrans" cxnId="{FF129ED3-3C68-4B41-BFF9-F85CF76727D2}">
      <dgm:prSet/>
      <dgm:spPr/>
      <dgm:t>
        <a:bodyPr/>
        <a:lstStyle/>
        <a:p>
          <a:endParaRPr lang="en-US"/>
        </a:p>
      </dgm:t>
    </dgm:pt>
    <dgm:pt modelId="{11D5A08D-128A-4286-8C49-AD4E25375F3A}" type="sibTrans" cxnId="{FF129ED3-3C68-4B41-BFF9-F85CF76727D2}">
      <dgm:prSet/>
      <dgm:spPr/>
      <dgm:t>
        <a:bodyPr/>
        <a:lstStyle/>
        <a:p>
          <a:endParaRPr lang="en-US"/>
        </a:p>
      </dgm:t>
    </dgm:pt>
    <dgm:pt modelId="{7158AAE1-D43D-407D-8C5C-32FCF56E0866}" type="pres">
      <dgm:prSet presAssocID="{611A92CE-1F62-4FC5-9B63-1431CFB5E25E}" presName="Name0" presStyleCnt="0">
        <dgm:presLayoutVars>
          <dgm:dir/>
          <dgm:animLvl val="lvl"/>
          <dgm:resizeHandles val="exact"/>
        </dgm:presLayoutVars>
      </dgm:prSet>
      <dgm:spPr/>
    </dgm:pt>
    <dgm:pt modelId="{81F3C32F-8692-4741-95FA-7938F053AA01}" type="pres">
      <dgm:prSet presAssocID="{9BE3E113-91B9-43FB-AA95-21C68D920BE4}" presName="composite" presStyleCnt="0"/>
      <dgm:spPr/>
    </dgm:pt>
    <dgm:pt modelId="{45479C50-3F87-451A-8E42-A8E6AA0D2F50}" type="pres">
      <dgm:prSet presAssocID="{9BE3E113-91B9-43FB-AA95-21C68D920BE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1F54A2B-39D1-4FC2-A167-0FFC49B03D3D}" type="pres">
      <dgm:prSet presAssocID="{9BE3E113-91B9-43FB-AA95-21C68D920BE4}" presName="desTx" presStyleLbl="alignAccFollowNode1" presStyleIdx="0" presStyleCnt="2">
        <dgm:presLayoutVars>
          <dgm:bulletEnabled val="1"/>
        </dgm:presLayoutVars>
      </dgm:prSet>
      <dgm:spPr/>
    </dgm:pt>
    <dgm:pt modelId="{AB8D4BFE-8F9B-4EB1-B16E-83F5758028E4}" type="pres">
      <dgm:prSet presAssocID="{CE05607E-2752-4FED-8C89-B357F8377C87}" presName="space" presStyleCnt="0"/>
      <dgm:spPr/>
    </dgm:pt>
    <dgm:pt modelId="{B4CA4BC6-A838-4960-807A-7CCEAF7C3352}" type="pres">
      <dgm:prSet presAssocID="{5BD18FAE-CEFF-43F0-8228-B0A6A6ED638E}" presName="composite" presStyleCnt="0"/>
      <dgm:spPr/>
    </dgm:pt>
    <dgm:pt modelId="{453ADC42-5403-4BE2-B64C-991DB365AB5E}" type="pres">
      <dgm:prSet presAssocID="{5BD18FAE-CEFF-43F0-8228-B0A6A6ED63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BCAEFA8-B8AC-4FFB-8D6E-53646B96C38F}" type="pres">
      <dgm:prSet presAssocID="{5BD18FAE-CEFF-43F0-8228-B0A6A6ED63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2245306-3D2A-4B8D-B060-40750D240A4C}" srcId="{9BE3E113-91B9-43FB-AA95-21C68D920BE4}" destId="{FCAA6016-3C42-4D25-8AEF-CAAA1FE0FE78}" srcOrd="0" destOrd="0" parTransId="{2D1D397C-599C-4A33-8E83-9A6EB4DB4E05}" sibTransId="{D35C1104-0304-48BC-937E-8231CED9957F}"/>
    <dgm:cxn modelId="{F25DDB1D-8218-4356-8641-6A2AAC82DED3}" type="presOf" srcId="{D89D5381-F9CC-4EE7-904E-B1D6FB5DF05B}" destId="{3BCAEFA8-B8AC-4FFB-8D6E-53646B96C38F}" srcOrd="0" destOrd="0" presId="urn:microsoft.com/office/officeart/2005/8/layout/hList1"/>
    <dgm:cxn modelId="{72A9C227-2ED2-4268-900B-39A976753A22}" srcId="{5BD18FAE-CEFF-43F0-8228-B0A6A6ED638E}" destId="{D89D5381-F9CC-4EE7-904E-B1D6FB5DF05B}" srcOrd="0" destOrd="0" parTransId="{7A86DD18-40C0-4499-BBB3-52D806EBD8D7}" sibTransId="{1A5C4B98-E643-4CE6-8C1C-E047DF466159}"/>
    <dgm:cxn modelId="{2274F430-A734-4D71-9781-3D9D211907BC}" type="presOf" srcId="{611A92CE-1F62-4FC5-9B63-1431CFB5E25E}" destId="{7158AAE1-D43D-407D-8C5C-32FCF56E0866}" srcOrd="0" destOrd="0" presId="urn:microsoft.com/office/officeart/2005/8/layout/hList1"/>
    <dgm:cxn modelId="{89331D4A-ECC7-4348-B1EB-CC52BA24F609}" srcId="{611A92CE-1F62-4FC5-9B63-1431CFB5E25E}" destId="{9BE3E113-91B9-43FB-AA95-21C68D920BE4}" srcOrd="0" destOrd="0" parTransId="{FB1ED955-AE61-4609-8B98-04D0F4958A1A}" sibTransId="{CE05607E-2752-4FED-8C89-B357F8377C87}"/>
    <dgm:cxn modelId="{B104854B-3623-4A36-AD8C-90B94D6F8B1B}" type="presOf" srcId="{4AA77700-D17D-4972-9180-00A465355A19}" destId="{81F54A2B-39D1-4FC2-A167-0FFC49B03D3D}" srcOrd="0" destOrd="1" presId="urn:microsoft.com/office/officeart/2005/8/layout/hList1"/>
    <dgm:cxn modelId="{A5350052-14A7-420A-8DDB-DFC1C838DFB6}" type="presOf" srcId="{3CDC5F87-F185-4BA1-AD5F-097FFD814058}" destId="{3BCAEFA8-B8AC-4FFB-8D6E-53646B96C38F}" srcOrd="0" destOrd="1" presId="urn:microsoft.com/office/officeart/2005/8/layout/hList1"/>
    <dgm:cxn modelId="{1727C1A7-914D-4DF5-8E37-D8F9FA6D06D0}" type="presOf" srcId="{5BD18FAE-CEFF-43F0-8228-B0A6A6ED638E}" destId="{453ADC42-5403-4BE2-B64C-991DB365AB5E}" srcOrd="0" destOrd="0" presId="urn:microsoft.com/office/officeart/2005/8/layout/hList1"/>
    <dgm:cxn modelId="{E93899AB-6B53-48C1-AC88-7AD4F401EE8B}" type="presOf" srcId="{9BE3E113-91B9-43FB-AA95-21C68D920BE4}" destId="{45479C50-3F87-451A-8E42-A8E6AA0D2F50}" srcOrd="0" destOrd="0" presId="urn:microsoft.com/office/officeart/2005/8/layout/hList1"/>
    <dgm:cxn modelId="{84040AB8-F5D3-443C-87CF-BEA89CF3D64B}" srcId="{9BE3E113-91B9-43FB-AA95-21C68D920BE4}" destId="{4AA77700-D17D-4972-9180-00A465355A19}" srcOrd="1" destOrd="0" parTransId="{48CF5EB4-5E45-4945-8B41-59D6938807AF}" sibTransId="{00965CE8-E742-492B-9E9A-E685CBE75A79}"/>
    <dgm:cxn modelId="{87B9A6C1-651B-4F6B-B5CD-1845965D5957}" srcId="{611A92CE-1F62-4FC5-9B63-1431CFB5E25E}" destId="{5BD18FAE-CEFF-43F0-8228-B0A6A6ED638E}" srcOrd="1" destOrd="0" parTransId="{A7F3C814-A68F-4475-849E-5198786E8004}" sibTransId="{2DE4ED08-0D5A-4049-8AE5-749D9D430504}"/>
    <dgm:cxn modelId="{FF129ED3-3C68-4B41-BFF9-F85CF76727D2}" srcId="{5BD18FAE-CEFF-43F0-8228-B0A6A6ED638E}" destId="{3CDC5F87-F185-4BA1-AD5F-097FFD814058}" srcOrd="1" destOrd="0" parTransId="{A9DA571F-B8D3-4E61-96C9-2CB6D7F4642E}" sibTransId="{11D5A08D-128A-4286-8C49-AD4E25375F3A}"/>
    <dgm:cxn modelId="{C0E623F2-5C3F-4B02-A67D-283672484BD1}" type="presOf" srcId="{FCAA6016-3C42-4D25-8AEF-CAAA1FE0FE78}" destId="{81F54A2B-39D1-4FC2-A167-0FFC49B03D3D}" srcOrd="0" destOrd="0" presId="urn:microsoft.com/office/officeart/2005/8/layout/hList1"/>
    <dgm:cxn modelId="{D0BE2431-C509-4FE8-AE0B-C8627033D16C}" type="presParOf" srcId="{7158AAE1-D43D-407D-8C5C-32FCF56E0866}" destId="{81F3C32F-8692-4741-95FA-7938F053AA01}" srcOrd="0" destOrd="0" presId="urn:microsoft.com/office/officeart/2005/8/layout/hList1"/>
    <dgm:cxn modelId="{A111A286-3138-4239-89B7-0CF1CAD92617}" type="presParOf" srcId="{81F3C32F-8692-4741-95FA-7938F053AA01}" destId="{45479C50-3F87-451A-8E42-A8E6AA0D2F50}" srcOrd="0" destOrd="0" presId="urn:microsoft.com/office/officeart/2005/8/layout/hList1"/>
    <dgm:cxn modelId="{02CC9AFA-4FFC-45F9-AB38-BA03880AC52C}" type="presParOf" srcId="{81F3C32F-8692-4741-95FA-7938F053AA01}" destId="{81F54A2B-39D1-4FC2-A167-0FFC49B03D3D}" srcOrd="1" destOrd="0" presId="urn:microsoft.com/office/officeart/2005/8/layout/hList1"/>
    <dgm:cxn modelId="{7C4396CB-132F-42A5-9859-CB61B30DD065}" type="presParOf" srcId="{7158AAE1-D43D-407D-8C5C-32FCF56E0866}" destId="{AB8D4BFE-8F9B-4EB1-B16E-83F5758028E4}" srcOrd="1" destOrd="0" presId="urn:microsoft.com/office/officeart/2005/8/layout/hList1"/>
    <dgm:cxn modelId="{833ECC27-93DC-414C-AF70-C1C6619BAEF8}" type="presParOf" srcId="{7158AAE1-D43D-407D-8C5C-32FCF56E0866}" destId="{B4CA4BC6-A838-4960-807A-7CCEAF7C3352}" srcOrd="2" destOrd="0" presId="urn:microsoft.com/office/officeart/2005/8/layout/hList1"/>
    <dgm:cxn modelId="{6B9756E3-317F-476C-A381-7F7A92CE0ABD}" type="presParOf" srcId="{B4CA4BC6-A838-4960-807A-7CCEAF7C3352}" destId="{453ADC42-5403-4BE2-B64C-991DB365AB5E}" srcOrd="0" destOrd="0" presId="urn:microsoft.com/office/officeart/2005/8/layout/hList1"/>
    <dgm:cxn modelId="{51EEB347-379A-4446-A176-919DDF43985E}" type="presParOf" srcId="{B4CA4BC6-A838-4960-807A-7CCEAF7C3352}" destId="{3BCAEFA8-B8AC-4FFB-8D6E-53646B96C38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1A92CE-1F62-4FC5-9B63-1431CFB5E25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E3E113-91B9-43FB-AA95-21C68D920BE4}">
      <dgm:prSet/>
      <dgm:spPr/>
      <dgm:t>
        <a:bodyPr/>
        <a:lstStyle/>
        <a:p>
          <a:r>
            <a:rPr lang="en-US" dirty="0"/>
            <a:t>Guards:</a:t>
          </a:r>
        </a:p>
      </dgm:t>
    </dgm:pt>
    <dgm:pt modelId="{FB1ED955-AE61-4609-8B98-04D0F4958A1A}" type="parTrans" cxnId="{89331D4A-ECC7-4348-B1EB-CC52BA24F609}">
      <dgm:prSet/>
      <dgm:spPr/>
      <dgm:t>
        <a:bodyPr/>
        <a:lstStyle/>
        <a:p>
          <a:endParaRPr lang="en-US"/>
        </a:p>
      </dgm:t>
    </dgm:pt>
    <dgm:pt modelId="{CE05607E-2752-4FED-8C89-B357F8377C87}" type="sibTrans" cxnId="{89331D4A-ECC7-4348-B1EB-CC52BA24F609}">
      <dgm:prSet/>
      <dgm:spPr/>
      <dgm:t>
        <a:bodyPr/>
        <a:lstStyle/>
        <a:p>
          <a:endParaRPr lang="en-US"/>
        </a:p>
      </dgm:t>
    </dgm:pt>
    <dgm:pt modelId="{FCAA6016-3C42-4D25-8AEF-CAAA1FE0FE78}">
      <dgm:prSet/>
      <dgm:spPr/>
      <dgm:t>
        <a:bodyPr/>
        <a:lstStyle/>
        <a:p>
          <a:r>
            <a:rPr lang="en-US" dirty="0"/>
            <a:t>Kris Dunn </a:t>
          </a:r>
        </a:p>
      </dgm:t>
    </dgm:pt>
    <dgm:pt modelId="{2D1D397C-599C-4A33-8E83-9A6EB4DB4E05}" type="parTrans" cxnId="{12245306-3D2A-4B8D-B060-40750D240A4C}">
      <dgm:prSet/>
      <dgm:spPr/>
      <dgm:t>
        <a:bodyPr/>
        <a:lstStyle/>
        <a:p>
          <a:endParaRPr lang="en-US"/>
        </a:p>
      </dgm:t>
    </dgm:pt>
    <dgm:pt modelId="{D35C1104-0304-48BC-937E-8231CED9957F}" type="sibTrans" cxnId="{12245306-3D2A-4B8D-B060-40750D240A4C}">
      <dgm:prSet/>
      <dgm:spPr/>
      <dgm:t>
        <a:bodyPr/>
        <a:lstStyle/>
        <a:p>
          <a:endParaRPr lang="en-US"/>
        </a:p>
      </dgm:t>
    </dgm:pt>
    <dgm:pt modelId="{4AA77700-D17D-4972-9180-00A465355A19}">
      <dgm:prSet/>
      <dgm:spPr/>
      <dgm:t>
        <a:bodyPr/>
        <a:lstStyle/>
        <a:p>
          <a:r>
            <a:rPr lang="en-US" dirty="0"/>
            <a:t>Tyrus Jones</a:t>
          </a:r>
        </a:p>
      </dgm:t>
    </dgm:pt>
    <dgm:pt modelId="{48CF5EB4-5E45-4945-8B41-59D6938807AF}" type="parTrans" cxnId="{84040AB8-F5D3-443C-87CF-BEA89CF3D64B}">
      <dgm:prSet/>
      <dgm:spPr/>
      <dgm:t>
        <a:bodyPr/>
        <a:lstStyle/>
        <a:p>
          <a:endParaRPr lang="en-US"/>
        </a:p>
      </dgm:t>
    </dgm:pt>
    <dgm:pt modelId="{00965CE8-E742-492B-9E9A-E685CBE75A79}" type="sibTrans" cxnId="{84040AB8-F5D3-443C-87CF-BEA89CF3D64B}">
      <dgm:prSet/>
      <dgm:spPr/>
      <dgm:t>
        <a:bodyPr/>
        <a:lstStyle/>
        <a:p>
          <a:endParaRPr lang="en-US"/>
        </a:p>
      </dgm:t>
    </dgm:pt>
    <dgm:pt modelId="{5BD18FAE-CEFF-43F0-8228-B0A6A6ED638E}">
      <dgm:prSet/>
      <dgm:spPr/>
      <dgm:t>
        <a:bodyPr/>
        <a:lstStyle/>
        <a:p>
          <a:r>
            <a:rPr lang="en-US"/>
            <a:t>Forwards:</a:t>
          </a:r>
        </a:p>
      </dgm:t>
    </dgm:pt>
    <dgm:pt modelId="{A7F3C814-A68F-4475-849E-5198786E8004}" type="parTrans" cxnId="{87B9A6C1-651B-4F6B-B5CD-1845965D5957}">
      <dgm:prSet/>
      <dgm:spPr/>
      <dgm:t>
        <a:bodyPr/>
        <a:lstStyle/>
        <a:p>
          <a:endParaRPr lang="en-US"/>
        </a:p>
      </dgm:t>
    </dgm:pt>
    <dgm:pt modelId="{2DE4ED08-0D5A-4049-8AE5-749D9D430504}" type="sibTrans" cxnId="{87B9A6C1-651B-4F6B-B5CD-1845965D5957}">
      <dgm:prSet/>
      <dgm:spPr/>
      <dgm:t>
        <a:bodyPr/>
        <a:lstStyle/>
        <a:p>
          <a:endParaRPr lang="en-US"/>
        </a:p>
      </dgm:t>
    </dgm:pt>
    <dgm:pt modelId="{D89D5381-F9CC-4EE7-904E-B1D6FB5DF05B}">
      <dgm:prSet/>
      <dgm:spPr/>
      <dgm:t>
        <a:bodyPr/>
        <a:lstStyle/>
        <a:p>
          <a:r>
            <a:rPr lang="en-US" dirty="0"/>
            <a:t>Miles Bridges	</a:t>
          </a:r>
        </a:p>
      </dgm:t>
    </dgm:pt>
    <dgm:pt modelId="{7A86DD18-40C0-4499-BBB3-52D806EBD8D7}" type="parTrans" cxnId="{72A9C227-2ED2-4268-900B-39A976753A22}">
      <dgm:prSet/>
      <dgm:spPr/>
      <dgm:t>
        <a:bodyPr/>
        <a:lstStyle/>
        <a:p>
          <a:endParaRPr lang="en-US"/>
        </a:p>
      </dgm:t>
    </dgm:pt>
    <dgm:pt modelId="{1A5C4B98-E643-4CE6-8C1C-E047DF466159}" type="sibTrans" cxnId="{72A9C227-2ED2-4268-900B-39A976753A22}">
      <dgm:prSet/>
      <dgm:spPr/>
      <dgm:t>
        <a:bodyPr/>
        <a:lstStyle/>
        <a:p>
          <a:endParaRPr lang="en-US"/>
        </a:p>
      </dgm:t>
    </dgm:pt>
    <dgm:pt modelId="{3CDC5F87-F185-4BA1-AD5F-097FFD814058}">
      <dgm:prSet/>
      <dgm:spPr/>
      <dgm:t>
        <a:bodyPr/>
        <a:lstStyle/>
        <a:p>
          <a:r>
            <a:rPr lang="en-US" dirty="0" err="1"/>
            <a:t>Naji</a:t>
          </a:r>
          <a:r>
            <a:rPr lang="en-US" dirty="0"/>
            <a:t> Marshall</a:t>
          </a:r>
        </a:p>
      </dgm:t>
    </dgm:pt>
    <dgm:pt modelId="{11D5A08D-128A-4286-8C49-AD4E25375F3A}" type="sibTrans" cxnId="{FF129ED3-3C68-4B41-BFF9-F85CF76727D2}">
      <dgm:prSet/>
      <dgm:spPr/>
      <dgm:t>
        <a:bodyPr/>
        <a:lstStyle/>
        <a:p>
          <a:endParaRPr lang="en-US"/>
        </a:p>
      </dgm:t>
    </dgm:pt>
    <dgm:pt modelId="{A9DA571F-B8D3-4E61-96C9-2CB6D7F4642E}" type="parTrans" cxnId="{FF129ED3-3C68-4B41-BFF9-F85CF76727D2}">
      <dgm:prSet/>
      <dgm:spPr/>
      <dgm:t>
        <a:bodyPr/>
        <a:lstStyle/>
        <a:p>
          <a:endParaRPr lang="en-US"/>
        </a:p>
      </dgm:t>
    </dgm:pt>
    <dgm:pt modelId="{7158AAE1-D43D-407D-8C5C-32FCF56E0866}" type="pres">
      <dgm:prSet presAssocID="{611A92CE-1F62-4FC5-9B63-1431CFB5E25E}" presName="Name0" presStyleCnt="0">
        <dgm:presLayoutVars>
          <dgm:dir/>
          <dgm:animLvl val="lvl"/>
          <dgm:resizeHandles val="exact"/>
        </dgm:presLayoutVars>
      </dgm:prSet>
      <dgm:spPr/>
    </dgm:pt>
    <dgm:pt modelId="{81F3C32F-8692-4741-95FA-7938F053AA01}" type="pres">
      <dgm:prSet presAssocID="{9BE3E113-91B9-43FB-AA95-21C68D920BE4}" presName="composite" presStyleCnt="0"/>
      <dgm:spPr/>
    </dgm:pt>
    <dgm:pt modelId="{45479C50-3F87-451A-8E42-A8E6AA0D2F50}" type="pres">
      <dgm:prSet presAssocID="{9BE3E113-91B9-43FB-AA95-21C68D920BE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1F54A2B-39D1-4FC2-A167-0FFC49B03D3D}" type="pres">
      <dgm:prSet presAssocID="{9BE3E113-91B9-43FB-AA95-21C68D920BE4}" presName="desTx" presStyleLbl="alignAccFollowNode1" presStyleIdx="0" presStyleCnt="2">
        <dgm:presLayoutVars>
          <dgm:bulletEnabled val="1"/>
        </dgm:presLayoutVars>
      </dgm:prSet>
      <dgm:spPr/>
    </dgm:pt>
    <dgm:pt modelId="{AB8D4BFE-8F9B-4EB1-B16E-83F5758028E4}" type="pres">
      <dgm:prSet presAssocID="{CE05607E-2752-4FED-8C89-B357F8377C87}" presName="space" presStyleCnt="0"/>
      <dgm:spPr/>
    </dgm:pt>
    <dgm:pt modelId="{B4CA4BC6-A838-4960-807A-7CCEAF7C3352}" type="pres">
      <dgm:prSet presAssocID="{5BD18FAE-CEFF-43F0-8228-B0A6A6ED638E}" presName="composite" presStyleCnt="0"/>
      <dgm:spPr/>
    </dgm:pt>
    <dgm:pt modelId="{453ADC42-5403-4BE2-B64C-991DB365AB5E}" type="pres">
      <dgm:prSet presAssocID="{5BD18FAE-CEFF-43F0-8228-B0A6A6ED63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BCAEFA8-B8AC-4FFB-8D6E-53646B96C38F}" type="pres">
      <dgm:prSet presAssocID="{5BD18FAE-CEFF-43F0-8228-B0A6A6ED63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2245306-3D2A-4B8D-B060-40750D240A4C}" srcId="{9BE3E113-91B9-43FB-AA95-21C68D920BE4}" destId="{FCAA6016-3C42-4D25-8AEF-CAAA1FE0FE78}" srcOrd="0" destOrd="0" parTransId="{2D1D397C-599C-4A33-8E83-9A6EB4DB4E05}" sibTransId="{D35C1104-0304-48BC-937E-8231CED9957F}"/>
    <dgm:cxn modelId="{F25DDB1D-8218-4356-8641-6A2AAC82DED3}" type="presOf" srcId="{D89D5381-F9CC-4EE7-904E-B1D6FB5DF05B}" destId="{3BCAEFA8-B8AC-4FFB-8D6E-53646B96C38F}" srcOrd="0" destOrd="0" presId="urn:microsoft.com/office/officeart/2005/8/layout/hList1"/>
    <dgm:cxn modelId="{72A9C227-2ED2-4268-900B-39A976753A22}" srcId="{5BD18FAE-CEFF-43F0-8228-B0A6A6ED638E}" destId="{D89D5381-F9CC-4EE7-904E-B1D6FB5DF05B}" srcOrd="0" destOrd="0" parTransId="{7A86DD18-40C0-4499-BBB3-52D806EBD8D7}" sibTransId="{1A5C4B98-E643-4CE6-8C1C-E047DF466159}"/>
    <dgm:cxn modelId="{2274F430-A734-4D71-9781-3D9D211907BC}" type="presOf" srcId="{611A92CE-1F62-4FC5-9B63-1431CFB5E25E}" destId="{7158AAE1-D43D-407D-8C5C-32FCF56E0866}" srcOrd="0" destOrd="0" presId="urn:microsoft.com/office/officeart/2005/8/layout/hList1"/>
    <dgm:cxn modelId="{89331D4A-ECC7-4348-B1EB-CC52BA24F609}" srcId="{611A92CE-1F62-4FC5-9B63-1431CFB5E25E}" destId="{9BE3E113-91B9-43FB-AA95-21C68D920BE4}" srcOrd="0" destOrd="0" parTransId="{FB1ED955-AE61-4609-8B98-04D0F4958A1A}" sibTransId="{CE05607E-2752-4FED-8C89-B357F8377C87}"/>
    <dgm:cxn modelId="{B104854B-3623-4A36-AD8C-90B94D6F8B1B}" type="presOf" srcId="{4AA77700-D17D-4972-9180-00A465355A19}" destId="{81F54A2B-39D1-4FC2-A167-0FFC49B03D3D}" srcOrd="0" destOrd="1" presId="urn:microsoft.com/office/officeart/2005/8/layout/hList1"/>
    <dgm:cxn modelId="{A5350052-14A7-420A-8DDB-DFC1C838DFB6}" type="presOf" srcId="{3CDC5F87-F185-4BA1-AD5F-097FFD814058}" destId="{3BCAEFA8-B8AC-4FFB-8D6E-53646B96C38F}" srcOrd="0" destOrd="1" presId="urn:microsoft.com/office/officeart/2005/8/layout/hList1"/>
    <dgm:cxn modelId="{1727C1A7-914D-4DF5-8E37-D8F9FA6D06D0}" type="presOf" srcId="{5BD18FAE-CEFF-43F0-8228-B0A6A6ED638E}" destId="{453ADC42-5403-4BE2-B64C-991DB365AB5E}" srcOrd="0" destOrd="0" presId="urn:microsoft.com/office/officeart/2005/8/layout/hList1"/>
    <dgm:cxn modelId="{E93899AB-6B53-48C1-AC88-7AD4F401EE8B}" type="presOf" srcId="{9BE3E113-91B9-43FB-AA95-21C68D920BE4}" destId="{45479C50-3F87-451A-8E42-A8E6AA0D2F50}" srcOrd="0" destOrd="0" presId="urn:microsoft.com/office/officeart/2005/8/layout/hList1"/>
    <dgm:cxn modelId="{84040AB8-F5D3-443C-87CF-BEA89CF3D64B}" srcId="{9BE3E113-91B9-43FB-AA95-21C68D920BE4}" destId="{4AA77700-D17D-4972-9180-00A465355A19}" srcOrd="1" destOrd="0" parTransId="{48CF5EB4-5E45-4945-8B41-59D6938807AF}" sibTransId="{00965CE8-E742-492B-9E9A-E685CBE75A79}"/>
    <dgm:cxn modelId="{87B9A6C1-651B-4F6B-B5CD-1845965D5957}" srcId="{611A92CE-1F62-4FC5-9B63-1431CFB5E25E}" destId="{5BD18FAE-CEFF-43F0-8228-B0A6A6ED638E}" srcOrd="1" destOrd="0" parTransId="{A7F3C814-A68F-4475-849E-5198786E8004}" sibTransId="{2DE4ED08-0D5A-4049-8AE5-749D9D430504}"/>
    <dgm:cxn modelId="{FF129ED3-3C68-4B41-BFF9-F85CF76727D2}" srcId="{5BD18FAE-CEFF-43F0-8228-B0A6A6ED638E}" destId="{3CDC5F87-F185-4BA1-AD5F-097FFD814058}" srcOrd="1" destOrd="0" parTransId="{A9DA571F-B8D3-4E61-96C9-2CB6D7F4642E}" sibTransId="{11D5A08D-128A-4286-8C49-AD4E25375F3A}"/>
    <dgm:cxn modelId="{C0E623F2-5C3F-4B02-A67D-283672484BD1}" type="presOf" srcId="{FCAA6016-3C42-4D25-8AEF-CAAA1FE0FE78}" destId="{81F54A2B-39D1-4FC2-A167-0FFC49B03D3D}" srcOrd="0" destOrd="0" presId="urn:microsoft.com/office/officeart/2005/8/layout/hList1"/>
    <dgm:cxn modelId="{D0BE2431-C509-4FE8-AE0B-C8627033D16C}" type="presParOf" srcId="{7158AAE1-D43D-407D-8C5C-32FCF56E0866}" destId="{81F3C32F-8692-4741-95FA-7938F053AA01}" srcOrd="0" destOrd="0" presId="urn:microsoft.com/office/officeart/2005/8/layout/hList1"/>
    <dgm:cxn modelId="{A111A286-3138-4239-89B7-0CF1CAD92617}" type="presParOf" srcId="{81F3C32F-8692-4741-95FA-7938F053AA01}" destId="{45479C50-3F87-451A-8E42-A8E6AA0D2F50}" srcOrd="0" destOrd="0" presId="urn:microsoft.com/office/officeart/2005/8/layout/hList1"/>
    <dgm:cxn modelId="{02CC9AFA-4FFC-45F9-AB38-BA03880AC52C}" type="presParOf" srcId="{81F3C32F-8692-4741-95FA-7938F053AA01}" destId="{81F54A2B-39D1-4FC2-A167-0FFC49B03D3D}" srcOrd="1" destOrd="0" presId="urn:microsoft.com/office/officeart/2005/8/layout/hList1"/>
    <dgm:cxn modelId="{7C4396CB-132F-42A5-9859-CB61B30DD065}" type="presParOf" srcId="{7158AAE1-D43D-407D-8C5C-32FCF56E0866}" destId="{AB8D4BFE-8F9B-4EB1-B16E-83F5758028E4}" srcOrd="1" destOrd="0" presId="urn:microsoft.com/office/officeart/2005/8/layout/hList1"/>
    <dgm:cxn modelId="{833ECC27-93DC-414C-AF70-C1C6619BAEF8}" type="presParOf" srcId="{7158AAE1-D43D-407D-8C5C-32FCF56E0866}" destId="{B4CA4BC6-A838-4960-807A-7CCEAF7C3352}" srcOrd="2" destOrd="0" presId="urn:microsoft.com/office/officeart/2005/8/layout/hList1"/>
    <dgm:cxn modelId="{6B9756E3-317F-476C-A381-7F7A92CE0ABD}" type="presParOf" srcId="{B4CA4BC6-A838-4960-807A-7CCEAF7C3352}" destId="{453ADC42-5403-4BE2-B64C-991DB365AB5E}" srcOrd="0" destOrd="0" presId="urn:microsoft.com/office/officeart/2005/8/layout/hList1"/>
    <dgm:cxn modelId="{51EEB347-379A-4446-A176-919DDF43985E}" type="presParOf" srcId="{B4CA4BC6-A838-4960-807A-7CCEAF7C3352}" destId="{3BCAEFA8-B8AC-4FFB-8D6E-53646B96C38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11A92CE-1F62-4FC5-9B63-1431CFB5E25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E3E113-91B9-43FB-AA95-21C68D920BE4}">
      <dgm:prSet/>
      <dgm:spPr/>
      <dgm:t>
        <a:bodyPr/>
        <a:lstStyle/>
        <a:p>
          <a:r>
            <a:rPr lang="en-US" dirty="0"/>
            <a:t>Centers:</a:t>
          </a:r>
        </a:p>
      </dgm:t>
    </dgm:pt>
    <dgm:pt modelId="{FB1ED955-AE61-4609-8B98-04D0F4958A1A}" type="parTrans" cxnId="{89331D4A-ECC7-4348-B1EB-CC52BA24F609}">
      <dgm:prSet/>
      <dgm:spPr/>
      <dgm:t>
        <a:bodyPr/>
        <a:lstStyle/>
        <a:p>
          <a:endParaRPr lang="en-US"/>
        </a:p>
      </dgm:t>
    </dgm:pt>
    <dgm:pt modelId="{CE05607E-2752-4FED-8C89-B357F8377C87}" type="sibTrans" cxnId="{89331D4A-ECC7-4348-B1EB-CC52BA24F609}">
      <dgm:prSet/>
      <dgm:spPr/>
      <dgm:t>
        <a:bodyPr/>
        <a:lstStyle/>
        <a:p>
          <a:endParaRPr lang="en-US"/>
        </a:p>
      </dgm:t>
    </dgm:pt>
    <dgm:pt modelId="{FCAA6016-3C42-4D25-8AEF-CAAA1FE0FE78}">
      <dgm:prSet/>
      <dgm:spPr/>
      <dgm:t>
        <a:bodyPr/>
        <a:lstStyle/>
        <a:p>
          <a:r>
            <a:rPr lang="en-US" dirty="0"/>
            <a:t>Nic Claxton </a:t>
          </a:r>
        </a:p>
      </dgm:t>
    </dgm:pt>
    <dgm:pt modelId="{2D1D397C-599C-4A33-8E83-9A6EB4DB4E05}" type="parTrans" cxnId="{12245306-3D2A-4B8D-B060-40750D240A4C}">
      <dgm:prSet/>
      <dgm:spPr/>
      <dgm:t>
        <a:bodyPr/>
        <a:lstStyle/>
        <a:p>
          <a:endParaRPr lang="en-US"/>
        </a:p>
      </dgm:t>
    </dgm:pt>
    <dgm:pt modelId="{D35C1104-0304-48BC-937E-8231CED9957F}" type="sibTrans" cxnId="{12245306-3D2A-4B8D-B060-40750D240A4C}">
      <dgm:prSet/>
      <dgm:spPr/>
      <dgm:t>
        <a:bodyPr/>
        <a:lstStyle/>
        <a:p>
          <a:endParaRPr lang="en-US"/>
        </a:p>
      </dgm:t>
    </dgm:pt>
    <dgm:pt modelId="{4AA77700-D17D-4972-9180-00A465355A19}">
      <dgm:prSet/>
      <dgm:spPr/>
      <dgm:t>
        <a:bodyPr/>
        <a:lstStyle/>
        <a:p>
          <a:r>
            <a:rPr lang="en-US" dirty="0"/>
            <a:t>Andre Drummond</a:t>
          </a:r>
        </a:p>
      </dgm:t>
    </dgm:pt>
    <dgm:pt modelId="{48CF5EB4-5E45-4945-8B41-59D6938807AF}" type="parTrans" cxnId="{84040AB8-F5D3-443C-87CF-BEA89CF3D64B}">
      <dgm:prSet/>
      <dgm:spPr/>
      <dgm:t>
        <a:bodyPr/>
        <a:lstStyle/>
        <a:p>
          <a:endParaRPr lang="en-US"/>
        </a:p>
      </dgm:t>
    </dgm:pt>
    <dgm:pt modelId="{00965CE8-E742-492B-9E9A-E685CBE75A79}" type="sibTrans" cxnId="{84040AB8-F5D3-443C-87CF-BEA89CF3D64B}">
      <dgm:prSet/>
      <dgm:spPr/>
      <dgm:t>
        <a:bodyPr/>
        <a:lstStyle/>
        <a:p>
          <a:endParaRPr lang="en-US"/>
        </a:p>
      </dgm:t>
    </dgm:pt>
    <dgm:pt modelId="{5BD18FAE-CEFF-43F0-8228-B0A6A6ED638E}">
      <dgm:prSet/>
      <dgm:spPr/>
      <dgm:t>
        <a:bodyPr/>
        <a:lstStyle/>
        <a:p>
          <a:r>
            <a:rPr lang="en-US"/>
            <a:t>Forwards:</a:t>
          </a:r>
        </a:p>
      </dgm:t>
    </dgm:pt>
    <dgm:pt modelId="{A7F3C814-A68F-4475-849E-5198786E8004}" type="parTrans" cxnId="{87B9A6C1-651B-4F6B-B5CD-1845965D5957}">
      <dgm:prSet/>
      <dgm:spPr/>
      <dgm:t>
        <a:bodyPr/>
        <a:lstStyle/>
        <a:p>
          <a:endParaRPr lang="en-US"/>
        </a:p>
      </dgm:t>
    </dgm:pt>
    <dgm:pt modelId="{2DE4ED08-0D5A-4049-8AE5-749D9D430504}" type="sibTrans" cxnId="{87B9A6C1-651B-4F6B-B5CD-1845965D5957}">
      <dgm:prSet/>
      <dgm:spPr/>
      <dgm:t>
        <a:bodyPr/>
        <a:lstStyle/>
        <a:p>
          <a:endParaRPr lang="en-US"/>
        </a:p>
      </dgm:t>
    </dgm:pt>
    <dgm:pt modelId="{D89D5381-F9CC-4EE7-904E-B1D6FB5DF05B}">
      <dgm:prSet/>
      <dgm:spPr/>
      <dgm:t>
        <a:bodyPr/>
        <a:lstStyle/>
        <a:p>
          <a:r>
            <a:rPr lang="en-US" dirty="0"/>
            <a:t>Royce</a:t>
          </a:r>
          <a:r>
            <a:rPr lang="en-US" baseline="0" dirty="0"/>
            <a:t> O’Neale</a:t>
          </a:r>
          <a:endParaRPr lang="en-US" dirty="0"/>
        </a:p>
      </dgm:t>
    </dgm:pt>
    <dgm:pt modelId="{7A86DD18-40C0-4499-BBB3-52D806EBD8D7}" type="parTrans" cxnId="{72A9C227-2ED2-4268-900B-39A976753A22}">
      <dgm:prSet/>
      <dgm:spPr/>
      <dgm:t>
        <a:bodyPr/>
        <a:lstStyle/>
        <a:p>
          <a:endParaRPr lang="en-US"/>
        </a:p>
      </dgm:t>
    </dgm:pt>
    <dgm:pt modelId="{1A5C4B98-E643-4CE6-8C1C-E047DF466159}" type="sibTrans" cxnId="{72A9C227-2ED2-4268-900B-39A976753A22}">
      <dgm:prSet/>
      <dgm:spPr/>
      <dgm:t>
        <a:bodyPr/>
        <a:lstStyle/>
        <a:p>
          <a:endParaRPr lang="en-US"/>
        </a:p>
      </dgm:t>
    </dgm:pt>
    <dgm:pt modelId="{3CDC5F87-F185-4BA1-AD5F-097FFD814058}">
      <dgm:prSet/>
      <dgm:spPr/>
      <dgm:t>
        <a:bodyPr/>
        <a:lstStyle/>
        <a:p>
          <a:r>
            <a:rPr lang="en-US" dirty="0"/>
            <a:t>Pascal Siakam</a:t>
          </a:r>
        </a:p>
      </dgm:t>
    </dgm:pt>
    <dgm:pt modelId="{11D5A08D-128A-4286-8C49-AD4E25375F3A}" type="sibTrans" cxnId="{FF129ED3-3C68-4B41-BFF9-F85CF76727D2}">
      <dgm:prSet/>
      <dgm:spPr/>
      <dgm:t>
        <a:bodyPr/>
        <a:lstStyle/>
        <a:p>
          <a:endParaRPr lang="en-US"/>
        </a:p>
      </dgm:t>
    </dgm:pt>
    <dgm:pt modelId="{A9DA571F-B8D3-4E61-96C9-2CB6D7F4642E}" type="parTrans" cxnId="{FF129ED3-3C68-4B41-BFF9-F85CF76727D2}">
      <dgm:prSet/>
      <dgm:spPr/>
      <dgm:t>
        <a:bodyPr/>
        <a:lstStyle/>
        <a:p>
          <a:endParaRPr lang="en-US"/>
        </a:p>
      </dgm:t>
    </dgm:pt>
    <dgm:pt modelId="{7158AAE1-D43D-407D-8C5C-32FCF56E0866}" type="pres">
      <dgm:prSet presAssocID="{611A92CE-1F62-4FC5-9B63-1431CFB5E25E}" presName="Name0" presStyleCnt="0">
        <dgm:presLayoutVars>
          <dgm:dir/>
          <dgm:animLvl val="lvl"/>
          <dgm:resizeHandles val="exact"/>
        </dgm:presLayoutVars>
      </dgm:prSet>
      <dgm:spPr/>
    </dgm:pt>
    <dgm:pt modelId="{81F3C32F-8692-4741-95FA-7938F053AA01}" type="pres">
      <dgm:prSet presAssocID="{9BE3E113-91B9-43FB-AA95-21C68D920BE4}" presName="composite" presStyleCnt="0"/>
      <dgm:spPr/>
    </dgm:pt>
    <dgm:pt modelId="{45479C50-3F87-451A-8E42-A8E6AA0D2F50}" type="pres">
      <dgm:prSet presAssocID="{9BE3E113-91B9-43FB-AA95-21C68D920BE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1F54A2B-39D1-4FC2-A167-0FFC49B03D3D}" type="pres">
      <dgm:prSet presAssocID="{9BE3E113-91B9-43FB-AA95-21C68D920BE4}" presName="desTx" presStyleLbl="alignAccFollowNode1" presStyleIdx="0" presStyleCnt="2">
        <dgm:presLayoutVars>
          <dgm:bulletEnabled val="1"/>
        </dgm:presLayoutVars>
      </dgm:prSet>
      <dgm:spPr/>
    </dgm:pt>
    <dgm:pt modelId="{AB8D4BFE-8F9B-4EB1-B16E-83F5758028E4}" type="pres">
      <dgm:prSet presAssocID="{CE05607E-2752-4FED-8C89-B357F8377C87}" presName="space" presStyleCnt="0"/>
      <dgm:spPr/>
    </dgm:pt>
    <dgm:pt modelId="{B4CA4BC6-A838-4960-807A-7CCEAF7C3352}" type="pres">
      <dgm:prSet presAssocID="{5BD18FAE-CEFF-43F0-8228-B0A6A6ED638E}" presName="composite" presStyleCnt="0"/>
      <dgm:spPr/>
    </dgm:pt>
    <dgm:pt modelId="{453ADC42-5403-4BE2-B64C-991DB365AB5E}" type="pres">
      <dgm:prSet presAssocID="{5BD18FAE-CEFF-43F0-8228-B0A6A6ED638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BCAEFA8-B8AC-4FFB-8D6E-53646B96C38F}" type="pres">
      <dgm:prSet presAssocID="{5BD18FAE-CEFF-43F0-8228-B0A6A6ED638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2245306-3D2A-4B8D-B060-40750D240A4C}" srcId="{9BE3E113-91B9-43FB-AA95-21C68D920BE4}" destId="{FCAA6016-3C42-4D25-8AEF-CAAA1FE0FE78}" srcOrd="0" destOrd="0" parTransId="{2D1D397C-599C-4A33-8E83-9A6EB4DB4E05}" sibTransId="{D35C1104-0304-48BC-937E-8231CED9957F}"/>
    <dgm:cxn modelId="{F25DDB1D-8218-4356-8641-6A2AAC82DED3}" type="presOf" srcId="{D89D5381-F9CC-4EE7-904E-B1D6FB5DF05B}" destId="{3BCAEFA8-B8AC-4FFB-8D6E-53646B96C38F}" srcOrd="0" destOrd="0" presId="urn:microsoft.com/office/officeart/2005/8/layout/hList1"/>
    <dgm:cxn modelId="{72A9C227-2ED2-4268-900B-39A976753A22}" srcId="{5BD18FAE-CEFF-43F0-8228-B0A6A6ED638E}" destId="{D89D5381-F9CC-4EE7-904E-B1D6FB5DF05B}" srcOrd="0" destOrd="0" parTransId="{7A86DD18-40C0-4499-BBB3-52D806EBD8D7}" sibTransId="{1A5C4B98-E643-4CE6-8C1C-E047DF466159}"/>
    <dgm:cxn modelId="{2274F430-A734-4D71-9781-3D9D211907BC}" type="presOf" srcId="{611A92CE-1F62-4FC5-9B63-1431CFB5E25E}" destId="{7158AAE1-D43D-407D-8C5C-32FCF56E0866}" srcOrd="0" destOrd="0" presId="urn:microsoft.com/office/officeart/2005/8/layout/hList1"/>
    <dgm:cxn modelId="{89331D4A-ECC7-4348-B1EB-CC52BA24F609}" srcId="{611A92CE-1F62-4FC5-9B63-1431CFB5E25E}" destId="{9BE3E113-91B9-43FB-AA95-21C68D920BE4}" srcOrd="0" destOrd="0" parTransId="{FB1ED955-AE61-4609-8B98-04D0F4958A1A}" sibTransId="{CE05607E-2752-4FED-8C89-B357F8377C87}"/>
    <dgm:cxn modelId="{B104854B-3623-4A36-AD8C-90B94D6F8B1B}" type="presOf" srcId="{4AA77700-D17D-4972-9180-00A465355A19}" destId="{81F54A2B-39D1-4FC2-A167-0FFC49B03D3D}" srcOrd="0" destOrd="1" presId="urn:microsoft.com/office/officeart/2005/8/layout/hList1"/>
    <dgm:cxn modelId="{A5350052-14A7-420A-8DDB-DFC1C838DFB6}" type="presOf" srcId="{3CDC5F87-F185-4BA1-AD5F-097FFD814058}" destId="{3BCAEFA8-B8AC-4FFB-8D6E-53646B96C38F}" srcOrd="0" destOrd="1" presId="urn:microsoft.com/office/officeart/2005/8/layout/hList1"/>
    <dgm:cxn modelId="{1727C1A7-914D-4DF5-8E37-D8F9FA6D06D0}" type="presOf" srcId="{5BD18FAE-CEFF-43F0-8228-B0A6A6ED638E}" destId="{453ADC42-5403-4BE2-B64C-991DB365AB5E}" srcOrd="0" destOrd="0" presId="urn:microsoft.com/office/officeart/2005/8/layout/hList1"/>
    <dgm:cxn modelId="{E93899AB-6B53-48C1-AC88-7AD4F401EE8B}" type="presOf" srcId="{9BE3E113-91B9-43FB-AA95-21C68D920BE4}" destId="{45479C50-3F87-451A-8E42-A8E6AA0D2F50}" srcOrd="0" destOrd="0" presId="urn:microsoft.com/office/officeart/2005/8/layout/hList1"/>
    <dgm:cxn modelId="{84040AB8-F5D3-443C-87CF-BEA89CF3D64B}" srcId="{9BE3E113-91B9-43FB-AA95-21C68D920BE4}" destId="{4AA77700-D17D-4972-9180-00A465355A19}" srcOrd="1" destOrd="0" parTransId="{48CF5EB4-5E45-4945-8B41-59D6938807AF}" sibTransId="{00965CE8-E742-492B-9E9A-E685CBE75A79}"/>
    <dgm:cxn modelId="{87B9A6C1-651B-4F6B-B5CD-1845965D5957}" srcId="{611A92CE-1F62-4FC5-9B63-1431CFB5E25E}" destId="{5BD18FAE-CEFF-43F0-8228-B0A6A6ED638E}" srcOrd="1" destOrd="0" parTransId="{A7F3C814-A68F-4475-849E-5198786E8004}" sibTransId="{2DE4ED08-0D5A-4049-8AE5-749D9D430504}"/>
    <dgm:cxn modelId="{FF129ED3-3C68-4B41-BFF9-F85CF76727D2}" srcId="{5BD18FAE-CEFF-43F0-8228-B0A6A6ED638E}" destId="{3CDC5F87-F185-4BA1-AD5F-097FFD814058}" srcOrd="1" destOrd="0" parTransId="{A9DA571F-B8D3-4E61-96C9-2CB6D7F4642E}" sibTransId="{11D5A08D-128A-4286-8C49-AD4E25375F3A}"/>
    <dgm:cxn modelId="{C0E623F2-5C3F-4B02-A67D-283672484BD1}" type="presOf" srcId="{FCAA6016-3C42-4D25-8AEF-CAAA1FE0FE78}" destId="{81F54A2B-39D1-4FC2-A167-0FFC49B03D3D}" srcOrd="0" destOrd="0" presId="urn:microsoft.com/office/officeart/2005/8/layout/hList1"/>
    <dgm:cxn modelId="{D0BE2431-C509-4FE8-AE0B-C8627033D16C}" type="presParOf" srcId="{7158AAE1-D43D-407D-8C5C-32FCF56E0866}" destId="{81F3C32F-8692-4741-95FA-7938F053AA01}" srcOrd="0" destOrd="0" presId="urn:microsoft.com/office/officeart/2005/8/layout/hList1"/>
    <dgm:cxn modelId="{A111A286-3138-4239-89B7-0CF1CAD92617}" type="presParOf" srcId="{81F3C32F-8692-4741-95FA-7938F053AA01}" destId="{45479C50-3F87-451A-8E42-A8E6AA0D2F50}" srcOrd="0" destOrd="0" presId="urn:microsoft.com/office/officeart/2005/8/layout/hList1"/>
    <dgm:cxn modelId="{02CC9AFA-4FFC-45F9-AB38-BA03880AC52C}" type="presParOf" srcId="{81F3C32F-8692-4741-95FA-7938F053AA01}" destId="{81F54A2B-39D1-4FC2-A167-0FFC49B03D3D}" srcOrd="1" destOrd="0" presId="urn:microsoft.com/office/officeart/2005/8/layout/hList1"/>
    <dgm:cxn modelId="{7C4396CB-132F-42A5-9859-CB61B30DD065}" type="presParOf" srcId="{7158AAE1-D43D-407D-8C5C-32FCF56E0866}" destId="{AB8D4BFE-8F9B-4EB1-B16E-83F5758028E4}" srcOrd="1" destOrd="0" presId="urn:microsoft.com/office/officeart/2005/8/layout/hList1"/>
    <dgm:cxn modelId="{833ECC27-93DC-414C-AF70-C1C6619BAEF8}" type="presParOf" srcId="{7158AAE1-D43D-407D-8C5C-32FCF56E0866}" destId="{B4CA4BC6-A838-4960-807A-7CCEAF7C3352}" srcOrd="2" destOrd="0" presId="urn:microsoft.com/office/officeart/2005/8/layout/hList1"/>
    <dgm:cxn modelId="{6B9756E3-317F-476C-A381-7F7A92CE0ABD}" type="presParOf" srcId="{B4CA4BC6-A838-4960-807A-7CCEAF7C3352}" destId="{453ADC42-5403-4BE2-B64C-991DB365AB5E}" srcOrd="0" destOrd="0" presId="urn:microsoft.com/office/officeart/2005/8/layout/hList1"/>
    <dgm:cxn modelId="{51EEB347-379A-4446-A176-919DDF43985E}" type="presParOf" srcId="{B4CA4BC6-A838-4960-807A-7CCEAF7C3352}" destId="{3BCAEFA8-B8AC-4FFB-8D6E-53646B96C38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0AB2D3-3EE6-479B-AA0D-21E95EB9C279}">
      <dsp:nvSpPr>
        <dsp:cNvPr id="0" name=""/>
        <dsp:cNvSpPr/>
      </dsp:nvSpPr>
      <dsp:spPr>
        <a:xfrm>
          <a:off x="819983" y="2124"/>
          <a:ext cx="2868885" cy="17213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Salary</a:t>
          </a:r>
        </a:p>
      </dsp:txBody>
      <dsp:txXfrm>
        <a:off x="819983" y="2124"/>
        <a:ext cx="2868885" cy="1721331"/>
      </dsp:txXfrm>
    </dsp:sp>
    <dsp:sp modelId="{9D996296-C09C-41B1-B9A7-7949E7BE9B1C}">
      <dsp:nvSpPr>
        <dsp:cNvPr id="0" name=""/>
        <dsp:cNvSpPr/>
      </dsp:nvSpPr>
      <dsp:spPr>
        <a:xfrm>
          <a:off x="3975757" y="2124"/>
          <a:ext cx="2868885" cy="1721331"/>
        </a:xfrm>
        <a:prstGeom prst="rect">
          <a:avLst/>
        </a:prstGeom>
        <a:solidFill>
          <a:schemeClr val="accent2">
            <a:hueOff val="1288723"/>
            <a:satOff val="-3699"/>
            <a:lumOff val="-592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Positions</a:t>
          </a:r>
        </a:p>
      </dsp:txBody>
      <dsp:txXfrm>
        <a:off x="3975757" y="2124"/>
        <a:ext cx="2868885" cy="1721331"/>
      </dsp:txXfrm>
    </dsp:sp>
    <dsp:sp modelId="{F177E334-DADC-4938-9B34-945C0AD882E1}">
      <dsp:nvSpPr>
        <dsp:cNvPr id="0" name=""/>
        <dsp:cNvSpPr/>
      </dsp:nvSpPr>
      <dsp:spPr>
        <a:xfrm>
          <a:off x="7131531" y="2124"/>
          <a:ext cx="2868885" cy="1721331"/>
        </a:xfrm>
        <a:prstGeom prst="rect">
          <a:avLst/>
        </a:prstGeom>
        <a:solidFill>
          <a:schemeClr val="accent2">
            <a:hueOff val="2577445"/>
            <a:satOff val="-7397"/>
            <a:lumOff val="-1184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Current Rosters</a:t>
          </a:r>
        </a:p>
      </dsp:txBody>
      <dsp:txXfrm>
        <a:off x="7131531" y="2124"/>
        <a:ext cx="2868885" cy="1721331"/>
      </dsp:txXfrm>
    </dsp:sp>
    <dsp:sp modelId="{5F189E03-1D87-413A-9A60-2870A53F31B7}">
      <dsp:nvSpPr>
        <dsp:cNvPr id="0" name=""/>
        <dsp:cNvSpPr/>
      </dsp:nvSpPr>
      <dsp:spPr>
        <a:xfrm>
          <a:off x="819983" y="2010343"/>
          <a:ext cx="2868885" cy="1721331"/>
        </a:xfrm>
        <a:prstGeom prst="rect">
          <a:avLst/>
        </a:prstGeom>
        <a:solidFill>
          <a:schemeClr val="accent2">
            <a:hueOff val="3866169"/>
            <a:satOff val="-11096"/>
            <a:lumOff val="-17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Lineups</a:t>
          </a:r>
        </a:p>
      </dsp:txBody>
      <dsp:txXfrm>
        <a:off x="819983" y="2010343"/>
        <a:ext cx="2868885" cy="1721331"/>
      </dsp:txXfrm>
    </dsp:sp>
    <dsp:sp modelId="{AD1E993A-CE90-4E8B-B7E3-E200FE5AB5A3}">
      <dsp:nvSpPr>
        <dsp:cNvPr id="0" name=""/>
        <dsp:cNvSpPr/>
      </dsp:nvSpPr>
      <dsp:spPr>
        <a:xfrm>
          <a:off x="3975757" y="2010343"/>
          <a:ext cx="2868885" cy="1721331"/>
        </a:xfrm>
        <a:prstGeom prst="rect">
          <a:avLst/>
        </a:prstGeom>
        <a:solidFill>
          <a:schemeClr val="accent2">
            <a:hueOff val="5154891"/>
            <a:satOff val="-14794"/>
            <a:lumOff val="-236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Free Agents</a:t>
          </a:r>
        </a:p>
      </dsp:txBody>
      <dsp:txXfrm>
        <a:off x="3975757" y="2010343"/>
        <a:ext cx="2868885" cy="1721331"/>
      </dsp:txXfrm>
    </dsp:sp>
    <dsp:sp modelId="{4DD709CC-3A49-45C9-946C-BAC85014B38E}">
      <dsp:nvSpPr>
        <dsp:cNvPr id="0" name=""/>
        <dsp:cNvSpPr/>
      </dsp:nvSpPr>
      <dsp:spPr>
        <a:xfrm>
          <a:off x="7131531" y="2010343"/>
          <a:ext cx="2868885" cy="1721331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NBA Player Stats</a:t>
          </a:r>
        </a:p>
      </dsp:txBody>
      <dsp:txXfrm>
        <a:off x="7131531" y="2010343"/>
        <a:ext cx="2868885" cy="17213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79C50-3F87-451A-8E42-A8E6AA0D2F50}">
      <dsp:nvSpPr>
        <dsp:cNvPr id="0" name=""/>
        <dsp:cNvSpPr/>
      </dsp:nvSpPr>
      <dsp:spPr>
        <a:xfrm>
          <a:off x="51" y="101591"/>
          <a:ext cx="4913783" cy="138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Guards:</a:t>
          </a:r>
        </a:p>
      </dsp:txBody>
      <dsp:txXfrm>
        <a:off x="51" y="101591"/>
        <a:ext cx="4913783" cy="1382400"/>
      </dsp:txXfrm>
    </dsp:sp>
    <dsp:sp modelId="{81F54A2B-39D1-4FC2-A167-0FFC49B03D3D}">
      <dsp:nvSpPr>
        <dsp:cNvPr id="0" name=""/>
        <dsp:cNvSpPr/>
      </dsp:nvSpPr>
      <dsp:spPr>
        <a:xfrm>
          <a:off x="51" y="1483991"/>
          <a:ext cx="4913783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/>
            <a:t>Buddy Hield 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/>
            <a:t>Spencer Dinwiddie</a:t>
          </a:r>
        </a:p>
      </dsp:txBody>
      <dsp:txXfrm>
        <a:off x="51" y="1483991"/>
        <a:ext cx="4913783" cy="2766960"/>
      </dsp:txXfrm>
    </dsp:sp>
    <dsp:sp modelId="{453ADC42-5403-4BE2-B64C-991DB365AB5E}">
      <dsp:nvSpPr>
        <dsp:cNvPr id="0" name=""/>
        <dsp:cNvSpPr/>
      </dsp:nvSpPr>
      <dsp:spPr>
        <a:xfrm>
          <a:off x="5601764" y="101591"/>
          <a:ext cx="4913783" cy="138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Forwards:</a:t>
          </a:r>
        </a:p>
      </dsp:txBody>
      <dsp:txXfrm>
        <a:off x="5601764" y="101591"/>
        <a:ext cx="4913783" cy="1382400"/>
      </dsp:txXfrm>
    </dsp:sp>
    <dsp:sp modelId="{3BCAEFA8-B8AC-4FFB-8D6E-53646B96C38F}">
      <dsp:nvSpPr>
        <dsp:cNvPr id="0" name=""/>
        <dsp:cNvSpPr/>
      </dsp:nvSpPr>
      <dsp:spPr>
        <a:xfrm>
          <a:off x="5601764" y="1483991"/>
          <a:ext cx="4913783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/>
            <a:t>Kelly Olynyk	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/>
            <a:t>DeMar DeRozan</a:t>
          </a:r>
        </a:p>
      </dsp:txBody>
      <dsp:txXfrm>
        <a:off x="5601764" y="1483991"/>
        <a:ext cx="4913783" cy="27669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79C50-3F87-451A-8E42-A8E6AA0D2F50}">
      <dsp:nvSpPr>
        <dsp:cNvPr id="0" name=""/>
        <dsp:cNvSpPr/>
      </dsp:nvSpPr>
      <dsp:spPr>
        <a:xfrm>
          <a:off x="51" y="15146"/>
          <a:ext cx="4913783" cy="144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Guards:</a:t>
          </a:r>
        </a:p>
      </dsp:txBody>
      <dsp:txXfrm>
        <a:off x="51" y="15146"/>
        <a:ext cx="4913783" cy="1440000"/>
      </dsp:txXfrm>
    </dsp:sp>
    <dsp:sp modelId="{81F54A2B-39D1-4FC2-A167-0FFC49B03D3D}">
      <dsp:nvSpPr>
        <dsp:cNvPr id="0" name=""/>
        <dsp:cNvSpPr/>
      </dsp:nvSpPr>
      <dsp:spPr>
        <a:xfrm>
          <a:off x="51" y="1455147"/>
          <a:ext cx="491378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Kris Dunn </a:t>
          </a:r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Tyrus Jones</a:t>
          </a:r>
        </a:p>
      </dsp:txBody>
      <dsp:txXfrm>
        <a:off x="51" y="1455147"/>
        <a:ext cx="4913783" cy="2882250"/>
      </dsp:txXfrm>
    </dsp:sp>
    <dsp:sp modelId="{453ADC42-5403-4BE2-B64C-991DB365AB5E}">
      <dsp:nvSpPr>
        <dsp:cNvPr id="0" name=""/>
        <dsp:cNvSpPr/>
      </dsp:nvSpPr>
      <dsp:spPr>
        <a:xfrm>
          <a:off x="5601764" y="15146"/>
          <a:ext cx="4913783" cy="144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Forwards:</a:t>
          </a:r>
        </a:p>
      </dsp:txBody>
      <dsp:txXfrm>
        <a:off x="5601764" y="15146"/>
        <a:ext cx="4913783" cy="1440000"/>
      </dsp:txXfrm>
    </dsp:sp>
    <dsp:sp modelId="{3BCAEFA8-B8AC-4FFB-8D6E-53646B96C38F}">
      <dsp:nvSpPr>
        <dsp:cNvPr id="0" name=""/>
        <dsp:cNvSpPr/>
      </dsp:nvSpPr>
      <dsp:spPr>
        <a:xfrm>
          <a:off x="5601764" y="1455147"/>
          <a:ext cx="491378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Miles Bridges	</a:t>
          </a:r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 err="1"/>
            <a:t>Naji</a:t>
          </a:r>
          <a:r>
            <a:rPr lang="en-US" sz="5000" kern="1200" dirty="0"/>
            <a:t> Marshall</a:t>
          </a:r>
        </a:p>
      </dsp:txBody>
      <dsp:txXfrm>
        <a:off x="5601764" y="1455147"/>
        <a:ext cx="4913783" cy="2882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479C50-3F87-451A-8E42-A8E6AA0D2F50}">
      <dsp:nvSpPr>
        <dsp:cNvPr id="0" name=""/>
        <dsp:cNvSpPr/>
      </dsp:nvSpPr>
      <dsp:spPr>
        <a:xfrm>
          <a:off x="51" y="15146"/>
          <a:ext cx="4913783" cy="144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 dirty="0"/>
            <a:t>Centers:</a:t>
          </a:r>
        </a:p>
      </dsp:txBody>
      <dsp:txXfrm>
        <a:off x="51" y="15146"/>
        <a:ext cx="4913783" cy="1440000"/>
      </dsp:txXfrm>
    </dsp:sp>
    <dsp:sp modelId="{81F54A2B-39D1-4FC2-A167-0FFC49B03D3D}">
      <dsp:nvSpPr>
        <dsp:cNvPr id="0" name=""/>
        <dsp:cNvSpPr/>
      </dsp:nvSpPr>
      <dsp:spPr>
        <a:xfrm>
          <a:off x="51" y="1455147"/>
          <a:ext cx="491378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Nic Claxton </a:t>
          </a:r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Andre Drummond</a:t>
          </a:r>
        </a:p>
      </dsp:txBody>
      <dsp:txXfrm>
        <a:off x="51" y="1455147"/>
        <a:ext cx="4913783" cy="2882250"/>
      </dsp:txXfrm>
    </dsp:sp>
    <dsp:sp modelId="{453ADC42-5403-4BE2-B64C-991DB365AB5E}">
      <dsp:nvSpPr>
        <dsp:cNvPr id="0" name=""/>
        <dsp:cNvSpPr/>
      </dsp:nvSpPr>
      <dsp:spPr>
        <a:xfrm>
          <a:off x="5601764" y="15146"/>
          <a:ext cx="4913783" cy="144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0" tIns="203200" rIns="355600" bIns="2032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kern="1200"/>
            <a:t>Forwards:</a:t>
          </a:r>
        </a:p>
      </dsp:txBody>
      <dsp:txXfrm>
        <a:off x="5601764" y="15146"/>
        <a:ext cx="4913783" cy="1440000"/>
      </dsp:txXfrm>
    </dsp:sp>
    <dsp:sp modelId="{3BCAEFA8-B8AC-4FFB-8D6E-53646B96C38F}">
      <dsp:nvSpPr>
        <dsp:cNvPr id="0" name=""/>
        <dsp:cNvSpPr/>
      </dsp:nvSpPr>
      <dsp:spPr>
        <a:xfrm>
          <a:off x="5601764" y="1455147"/>
          <a:ext cx="4913783" cy="28822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0" tIns="266700" rIns="355600" bIns="400050" numCol="1" spcCol="1270" anchor="t" anchorCtr="0">
          <a:noAutofit/>
        </a:bodyPr>
        <a:lstStyle/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Royce</a:t>
          </a:r>
          <a:r>
            <a:rPr lang="en-US" sz="5000" kern="1200" baseline="0" dirty="0"/>
            <a:t> O’Neale</a:t>
          </a:r>
          <a:endParaRPr lang="en-US" sz="5000" kern="1200" dirty="0"/>
        </a:p>
        <a:p>
          <a:pPr marL="285750" lvl="1" indent="-285750" algn="l" defTabSz="2222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5000" kern="1200" dirty="0"/>
            <a:t>Pascal Siakam</a:t>
          </a:r>
        </a:p>
      </dsp:txBody>
      <dsp:txXfrm>
        <a:off x="5601764" y="1455147"/>
        <a:ext cx="4913783" cy="2882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B83F-A93B-8E5D-6118-C9BCFA791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3989A-DB84-62A0-A3BC-39E0657822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194FA-209B-FB97-CD3F-DE6F9909A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1DC8E-D8DF-F4B2-6E71-1ED7A4D2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7C03A-FF76-54D9-394F-602D8438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6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5DE68-7722-5CA2-4744-22A52EF0F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27E72-5A6E-B7FD-2576-C2376C802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01066-B885-4F16-6BDA-608333B3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E0105-4347-B875-8EEE-8C367471C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AE67FE-FBAE-1852-73A5-718E0692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93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EB2CF4-D50E-BF11-6AF8-D2D7175AB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2A069-F4A9-C6C3-C865-33B7DC7E6E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C7936-A0D0-C758-FEFB-78557BD1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174A6-C7A2-8CCA-4B4A-EDBCD720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A5A9B-D114-54B9-E4EE-5EAEA8964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6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B90BD-F64D-2AE2-28DD-6E3049B86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B0CC9-4BF2-C306-721B-8B712415D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E4A5D-B60E-0FA0-5B77-BF6958471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B4F8B-0638-70A0-7C15-5450C3CA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9B204-4A00-4A90-D0DF-C6CE30DA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6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02847-7D75-163D-2BE2-DBA5FBCFF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A7F6B-6BBD-B9E3-AFDB-D13F10D42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0B7F8-1281-2130-FD4C-1A9228B4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E51E6-3176-A7EF-F14C-B5FB3247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190AB-77D7-7204-A695-7B843C447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61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B110F-D0FE-A1A2-8040-63A080040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86344-0F99-3F35-EF60-6767DC1660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277DA-60F6-A1DB-58C9-D06C6A94A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60B17-899B-918D-F9FC-3790EBACB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29BDB-81E2-A05F-8F0E-B575B222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A44A-12FD-0536-0A8A-1CC08810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0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8B31-3987-85AD-640B-589A9C282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96202-5433-CF31-0F3B-14CD95481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84D7A-E56C-BFA6-1AF4-82C22F4C5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42E26F-38FA-FE7F-97FB-DB5DD2B9D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1E613-A3C0-CE88-7B6F-60E3497FBB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827A0E-7AA9-73B9-FE44-E93F58990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44A7E8-84B0-F413-42B5-BBB8BB97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A9D05C-0E79-C551-DB5A-02E72278C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3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E07B-098A-40DA-2889-F44E23337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2F99B-5639-B979-7FCB-8FF987B4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CACFC-7E56-6C46-871B-BCA188E72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BB39C-717E-2E50-C984-AEF52B08F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92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A16CB7-794E-9D69-8E8E-3B96C49B1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843D5F-983E-F00E-D1D0-AB8D9D6F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29E03-3204-95E9-ECE9-A6463EE0D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6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59E8-7596-BB1A-066A-38B88B06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8E6A8-91DF-AA63-805B-7CB8C13A5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32F459-28D1-407C-24B3-965F4EB1CF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53A7C-1D04-ED9E-7F4D-14F8FD061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4AA9-D75F-7B47-F372-C2258F51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6D296-92F8-9BBB-4F6E-1C838BE0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9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8D56-44E9-1A30-C69A-72605B02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EDB65-4343-ED19-EFCB-8ABB1EE8E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3F919D-98DF-4ABE-9CAF-71766BAB13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A4241C-9AD6-C77C-E484-07B228E60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E385-B0C2-AA48-0739-3AE05265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249A5-1FC5-132B-9F10-23C0D804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89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2D7003-ACAD-F798-3F13-AB35EB59B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04C2F-70FB-BE3E-DAAC-ABBB5BD3B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8FD33-E0AE-C58F-887B-77F122CEF3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56B90E-6250-4ED5-B8F6-8D9FCB6CBE01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07A53-665F-0CE4-25CA-652160AB4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EFB5A-2CB5-B65A-836D-C8E3A5B53E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DAECBF-29F6-4C4F-A6CC-56ED58218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E6C9AA-9EE6-83D8-876F-CBDC1BFC17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97793-6899-5C18-F959-37FFF3176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Potential Spurs Off Season Moves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4E92DC-BDAB-9EDC-EA06-664469B453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/>
              <a:t>By: Moneeb Abu-Esba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7BEEB2-8D3C-EE5D-455D-059ADEEF0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034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4"/>
    </mc:Choice>
    <mc:Fallback xmlns="">
      <p:transition spd="slow" advTm="5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E1FD92-31B9-4273-BECA-D837FFFC5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99A0C4-8284-96ED-8FD6-4CF95AE8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10 Worst Blocking Lineups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5EDE58-1A03-E14B-2A89-7EC322FCD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72" b="-2"/>
          <a:stretch/>
        </p:blipFill>
        <p:spPr>
          <a:xfrm>
            <a:off x="561862" y="883463"/>
            <a:ext cx="3719192" cy="2542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E8167-75A3-57A9-59A2-2D9AD9F4B6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08" b="-2"/>
          <a:stretch/>
        </p:blipFill>
        <p:spPr>
          <a:xfrm>
            <a:off x="4416141" y="883463"/>
            <a:ext cx="3721608" cy="2542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78886C-5CD9-90D6-DEB7-FE30E1404E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972" b="-2"/>
          <a:stretch/>
        </p:blipFill>
        <p:spPr>
          <a:xfrm>
            <a:off x="556436" y="3548347"/>
            <a:ext cx="3719192" cy="2542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526AD-1496-F1C4-F0B4-50A07B1E0B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08" b="-2"/>
          <a:stretch/>
        </p:blipFill>
        <p:spPr>
          <a:xfrm>
            <a:off x="4416141" y="3548348"/>
            <a:ext cx="3721608" cy="25420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803DEEF-06C9-FF77-73D0-71B59ABE6C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54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40"/>
    </mc:Choice>
    <mc:Fallback xmlns="">
      <p:transition spd="slow" advTm="2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5C6AA-73B2-970B-131A-7CCE5694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Free Agents That Can Help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A7DEB-B829-73CB-C437-C4535983A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616918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44B432D-5199-85DF-AE45-B0E608D3B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86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10"/>
    </mc:Choice>
    <mc:Fallback xmlns="">
      <p:transition spd="slow" advTm="5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A1CD8-84FB-FAF0-013E-78302DA47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Conclusion</a:t>
            </a:r>
          </a:p>
        </p:txBody>
      </p:sp>
      <p:pic>
        <p:nvPicPr>
          <p:cNvPr id="5" name="Picture 4" descr="A basketball dropping into a basketball hoop">
            <a:extLst>
              <a:ext uri="{FF2B5EF4-FFF2-40B4-BE49-F238E27FC236}">
                <a16:creationId xmlns:a16="http://schemas.microsoft.com/office/drawing/2014/main" id="{4F25C785-7F63-354E-75A5-C9868644C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728E3-C0EA-040C-DD56-77E294567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Spurs rotate young players around their lineups.</a:t>
            </a:r>
          </a:p>
          <a:p>
            <a:r>
              <a:rPr lang="en-US" sz="2000" dirty="0"/>
              <a:t>High Budget for the Off-Season</a:t>
            </a:r>
          </a:p>
          <a:p>
            <a:r>
              <a:rPr lang="en-US" sz="2000" dirty="0"/>
              <a:t>More opportunities that can be done.</a:t>
            </a:r>
          </a:p>
          <a:p>
            <a:r>
              <a:rPr lang="en-US" sz="2000" dirty="0"/>
              <a:t>NBA can not be explained with only numbers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7D55AD1-9227-3C69-6FAB-7FDF2F20F0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9768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612"/>
    </mc:Choice>
    <mc:Fallback xmlns="">
      <p:transition spd="slow" advTm="7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oup of basketball players posing for a photo&#10;&#10;Description automatically generated">
            <a:extLst>
              <a:ext uri="{FF2B5EF4-FFF2-40B4-BE49-F238E27FC236}">
                <a16:creationId xmlns:a16="http://schemas.microsoft.com/office/drawing/2014/main" id="{DA5C2FB6-2504-E5BB-C3A6-80C5D00AC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2D049-C0BB-9A6F-46DB-75175CC5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Why The Spurs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4C5B0E3-BDFA-90E8-2996-9163ECA752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3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28"/>
    </mc:Choice>
    <mc:Fallback xmlns="">
      <p:transition spd="slow" advTm="3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0418EB-4EE2-8C09-51AB-26F9634A1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Data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C05337-8849-3AD1-CBB5-B701EE402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237052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3" name="Audio 72">
            <a:hlinkClick r:id="" action="ppaction://media"/>
            <a:extLst>
              <a:ext uri="{FF2B5EF4-FFF2-40B4-BE49-F238E27FC236}">
                <a16:creationId xmlns:a16="http://schemas.microsoft.com/office/drawing/2014/main" id="{E8EC2C89-B8DE-9709-17F8-CD4F59491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739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81"/>
    </mc:Choice>
    <mc:Fallback xmlns="">
      <p:transition spd="slow" advTm="184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44B024-401C-7736-F68D-607886F8A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Deep Dive into the Spurs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ECF74-D395-FC9E-DFC8-30D1E241E714}"/>
              </a:ext>
            </a:extLst>
          </p:cNvPr>
          <p:cNvSpPr>
            <a:spLocks/>
          </p:cNvSpPr>
          <p:nvPr/>
        </p:nvSpPr>
        <p:spPr>
          <a:xfrm>
            <a:off x="1021482" y="1825625"/>
            <a:ext cx="4977991" cy="795191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Salary Cap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CB0FC-FCD5-76E4-C93A-A59FF24F7C36}"/>
              </a:ext>
            </a:extLst>
          </p:cNvPr>
          <p:cNvSpPr>
            <a:spLocks/>
          </p:cNvSpPr>
          <p:nvPr/>
        </p:nvSpPr>
        <p:spPr>
          <a:xfrm>
            <a:off x="1021482" y="2620816"/>
            <a:ext cx="4977991" cy="3556147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148,302,289-118,416,250</a:t>
            </a:r>
          </a:p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$29,886,039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0430CB-5E5D-0CEB-1E8B-7F0617DD8D18}"/>
              </a:ext>
            </a:extLst>
          </p:cNvPr>
          <p:cNvSpPr>
            <a:spLocks/>
          </p:cNvSpPr>
          <p:nvPr/>
        </p:nvSpPr>
        <p:spPr>
          <a:xfrm>
            <a:off x="6168011" y="1825625"/>
            <a:ext cx="5002507" cy="795191"/>
          </a:xfrm>
          <a:prstGeom prst="rect">
            <a:avLst/>
          </a:prstGeom>
        </p:spPr>
        <p:txBody>
          <a:bodyPr/>
          <a:lstStyle/>
          <a:p>
            <a:pPr defTabSz="877824">
              <a:spcAft>
                <a:spcPts val="600"/>
              </a:spcAft>
            </a:pPr>
            <a:r>
              <a:rPr lang="en-US" sz="172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Positions</a:t>
            </a:r>
            <a:endParaRPr lang="en-US"/>
          </a:p>
        </p:txBody>
      </p:sp>
      <p:pic>
        <p:nvPicPr>
          <p:cNvPr id="8" name="Content Placeholder 7" descr="A graph of a number of points&#10;&#10;Description automatically generated">
            <a:extLst>
              <a:ext uri="{FF2B5EF4-FFF2-40B4-BE49-F238E27FC236}">
                <a16:creationId xmlns:a16="http://schemas.microsoft.com/office/drawing/2014/main" id="{4EA83B7C-3A47-CBFB-5CAB-31DAFA1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86" y="2376909"/>
            <a:ext cx="4595432" cy="3951846"/>
          </a:xfrm>
          <a:prstGeom prst="rect">
            <a:avLst/>
          </a:prstGeom>
        </p:spPr>
      </p:pic>
      <p:pic>
        <p:nvPicPr>
          <p:cNvPr id="10" name="Picture 9" descr="A screenshot of a spreadsheet&#10;&#10;Description automatically generated">
            <a:extLst>
              <a:ext uri="{FF2B5EF4-FFF2-40B4-BE49-F238E27FC236}">
                <a16:creationId xmlns:a16="http://schemas.microsoft.com/office/drawing/2014/main" id="{5CBE25DE-9CF4-0A29-8191-D3E2BD2D8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4" y="3429000"/>
            <a:ext cx="4107986" cy="3354634"/>
          </a:xfrm>
          <a:prstGeom prst="rect">
            <a:avLst/>
          </a:prstGeom>
        </p:spPr>
      </p:pic>
      <p:pic>
        <p:nvPicPr>
          <p:cNvPr id="32" name="Audio 31">
            <a:hlinkClick r:id="" action="ppaction://media"/>
            <a:extLst>
              <a:ext uri="{FF2B5EF4-FFF2-40B4-BE49-F238E27FC236}">
                <a16:creationId xmlns:a16="http://schemas.microsoft.com/office/drawing/2014/main" id="{0490C3D6-B578-2B94-28F6-312F65831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961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27"/>
    </mc:Choice>
    <mc:Fallback xmlns="">
      <p:transition spd="slow" advTm="77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DAB41-93EC-D6A2-1F04-5C250E125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Spurs Today: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7" name="Content Placeholder 6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9AA5C50D-AD76-3ECD-15CE-C743FBA139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3" y="2139484"/>
            <a:ext cx="4763386" cy="4096512"/>
          </a:xfrm>
          <a:prstGeom prst="rect">
            <a:avLst/>
          </a:prstGeom>
        </p:spPr>
      </p:pic>
      <p:pic>
        <p:nvPicPr>
          <p:cNvPr id="9" name="Content Placeholder 8" descr="A graph of a number of points&#10;&#10;Description automatically generated">
            <a:extLst>
              <a:ext uri="{FF2B5EF4-FFF2-40B4-BE49-F238E27FC236}">
                <a16:creationId xmlns:a16="http://schemas.microsoft.com/office/drawing/2014/main" id="{722F414F-DA7D-020C-8B6F-D5B491D44D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673" y="2139484"/>
            <a:ext cx="4763386" cy="4096512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0B060541-AC8C-9C3C-0D75-4A40AF990F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31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7"/>
    </mc:Choice>
    <mc:Fallback xmlns="">
      <p:transition spd="slow" advTm="63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12265-7261-42A4-9932-8FAB15938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Top 10 Worst Points Lineups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6490FB-BAB9-5E83-E1BB-18E0ACCE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904723"/>
            <a:ext cx="3703320" cy="2481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2FD822-9F11-0135-237C-F9D27E939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9714" y="3745913"/>
            <a:ext cx="3703320" cy="24812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9A3568F-EDDB-EEC4-6939-5DC7637E9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571" y="3635304"/>
            <a:ext cx="3703320" cy="24812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16144B-87E0-FABA-457E-23B43C0E8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6185" y="852115"/>
            <a:ext cx="3703320" cy="2481223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439D3F6D-5152-52CF-E3D6-86E9309EAC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76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37"/>
    </mc:Choice>
    <mc:Fallback xmlns="">
      <p:transition spd="slow" advTm="59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5C6AA-73B2-970B-131A-7CCE5694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Free Agents That Can Help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A7DEB-B829-73CB-C437-C4535983A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89603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81C105D1-9AB3-A891-1A75-4A9C0BE19F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29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94"/>
    </mc:Choice>
    <mc:Fallback xmlns="">
      <p:transition spd="slow" advTm="52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337579-EC2B-F955-80D4-239B46B1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/>
              <a:t>10 Worst Assist Lineups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with a rectangular shape&#10;&#10;Description automatically generated with medium confidence">
            <a:extLst>
              <a:ext uri="{FF2B5EF4-FFF2-40B4-BE49-F238E27FC236}">
                <a16:creationId xmlns:a16="http://schemas.microsoft.com/office/drawing/2014/main" id="{39653B9C-410F-C317-41F3-A70281A4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51" y="904723"/>
            <a:ext cx="3703320" cy="2481223"/>
          </a:xfrm>
          <a:prstGeom prst="rect">
            <a:avLst/>
          </a:prstGeom>
        </p:spPr>
      </p:pic>
      <p:pic>
        <p:nvPicPr>
          <p:cNvPr id="6" name="Picture 5" descr="A graph with a number of squares&#10;&#10;Description automatically generated">
            <a:extLst>
              <a:ext uri="{FF2B5EF4-FFF2-40B4-BE49-F238E27FC236}">
                <a16:creationId xmlns:a16="http://schemas.microsoft.com/office/drawing/2014/main" id="{7A439425-E3CC-C2E9-5500-7A4A98ED8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572" y="904723"/>
            <a:ext cx="3703320" cy="2481223"/>
          </a:xfrm>
          <a:prstGeom prst="rect">
            <a:avLst/>
          </a:prstGeom>
        </p:spPr>
      </p:pic>
      <p:pic>
        <p:nvPicPr>
          <p:cNvPr id="5" name="Picture 4" descr="A graph with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7F9F0931-E264-200B-D708-E35A1E2A3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251" y="3586234"/>
            <a:ext cx="3703320" cy="2481223"/>
          </a:xfrm>
          <a:prstGeom prst="rect">
            <a:avLst/>
          </a:prstGeom>
        </p:spPr>
      </p:pic>
      <p:pic>
        <p:nvPicPr>
          <p:cNvPr id="7" name="Picture 6" descr="A graph with a number of rectangles&#10;&#10;Description automatically generated">
            <a:extLst>
              <a:ext uri="{FF2B5EF4-FFF2-40B4-BE49-F238E27FC236}">
                <a16:creationId xmlns:a16="http://schemas.microsoft.com/office/drawing/2014/main" id="{09A1C46D-DE33-1C85-849C-06631CB605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2998" y="3586233"/>
            <a:ext cx="3703320" cy="248122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9139C6B-66F3-7C3A-F184-A679B85C6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814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3"/>
    </mc:Choice>
    <mc:Fallback xmlns="">
      <p:transition spd="slow" advTm="3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5C6AA-73B2-970B-131A-7CCE5694F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Free Agents That Can Help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2A7DEB-B829-73CB-C437-C4535983A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87638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BCD63954-24E4-F5A4-8EF9-4895BC83DE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039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03"/>
    </mc:Choice>
    <mc:Fallback xmlns="">
      <p:transition spd="slow" advTm="4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132</Words>
  <Application>Microsoft Office PowerPoint</Application>
  <PresentationFormat>Widescreen</PresentationFormat>
  <Paragraphs>45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Avenir Next LT Pro</vt:lpstr>
      <vt:lpstr>Calibri</vt:lpstr>
      <vt:lpstr>Office Theme</vt:lpstr>
      <vt:lpstr>Potential Spurs Off Season Moves</vt:lpstr>
      <vt:lpstr>Why The Spurs</vt:lpstr>
      <vt:lpstr>Data</vt:lpstr>
      <vt:lpstr>Deep Dive into the Spurs</vt:lpstr>
      <vt:lpstr>Spurs Today:</vt:lpstr>
      <vt:lpstr>Top 10 Worst Points Lineups</vt:lpstr>
      <vt:lpstr>Free Agents That Can Help</vt:lpstr>
      <vt:lpstr>10 Worst Assist Lineups</vt:lpstr>
      <vt:lpstr>Free Agents That Can Help</vt:lpstr>
      <vt:lpstr>10 Worst Blocking Lineups</vt:lpstr>
      <vt:lpstr>Free Agents That Can Help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Spurs Off Season Moves</dc:title>
  <dc:creator>Moneeb Abu-Esba</dc:creator>
  <cp:lastModifiedBy>Moneeb Abu-Esba</cp:lastModifiedBy>
  <cp:revision>2</cp:revision>
  <dcterms:created xsi:type="dcterms:W3CDTF">2024-05-06T04:15:26Z</dcterms:created>
  <dcterms:modified xsi:type="dcterms:W3CDTF">2024-06-17T23:25:53Z</dcterms:modified>
</cp:coreProperties>
</file>